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4" r:id="rId12"/>
  </p:sldIdLst>
  <p:sldSz cx="6794500" cy="9906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37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869392" y="9181395"/>
            <a:ext cx="1585384" cy="527403"/>
          </a:xfrm>
          <a:prstGeom prst="rect">
            <a:avLst/>
          </a:prstGeom>
        </p:spPr>
        <p:txBody>
          <a:bodyPr lIns="83613" tIns="41806" rIns="83613" bIns="41806"/>
          <a:lstStyle/>
          <a:p>
            <a:pPr>
              <a:defRPr/>
            </a:pPr>
            <a:fld id="{308439DC-1167-474F-ABD0-28DE91A1A8CD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101" name="Slide Number Placeholder 1"/>
          <p:cNvSpPr txBox="1">
            <a:spLocks/>
          </p:cNvSpPr>
          <p:nvPr/>
        </p:nvSpPr>
        <p:spPr bwMode="auto">
          <a:xfrm>
            <a:off x="4869392" y="9181395"/>
            <a:ext cx="1585384" cy="5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13" tIns="41806" rIns="83613" bIns="4180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0540D1-68FE-4E31-AC38-14FF4CC33A64}" type="slidenum">
              <a:rPr lang="en-MY" altLang="ar-IQ" sz="1100">
                <a:solidFill>
                  <a:srgbClr val="898989"/>
                </a:solidFill>
              </a:rPr>
              <a:pPr algn="r" eaLnBrk="1" hangingPunct="1"/>
              <a:t>1</a:t>
            </a:fld>
            <a:endParaRPr lang="en-MY" altLang="ar-IQ" sz="1100">
              <a:solidFill>
                <a:srgbClr val="898989"/>
              </a:solidFill>
            </a:endParaRPr>
          </a:p>
        </p:txBody>
      </p:sp>
      <p:pic>
        <p:nvPicPr>
          <p:cNvPr id="4103" name="Picture 6" descr="C:\Users\Javad\Desktop\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79" y="110067"/>
            <a:ext cx="1094669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60160" y="2196748"/>
            <a:ext cx="1358287" cy="2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13" tIns="41806" rIns="83613" bIns="41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300">
                <a:latin typeface="Times New Roman" pitchFamily="18" charset="0"/>
                <a:cs typeface="Times New Roman" pitchFamily="18" charset="0"/>
              </a:rPr>
              <a:t>Diyala University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5434421" y="1772534"/>
            <a:ext cx="1358645" cy="6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13" tIns="41806" rIns="83613" bIns="41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900" b="1">
                <a:latin typeface="Times New Roman" pitchFamily="18" charset="0"/>
                <a:cs typeface="Times New Roman" pitchFamily="18" charset="0"/>
              </a:rPr>
              <a:t>Collage of Engineering </a:t>
            </a:r>
          </a:p>
          <a:p>
            <a:pPr eaLnBrk="1" hangingPunct="1"/>
            <a:r>
              <a:rPr lang="en-US" altLang="ar-IQ" sz="900" b="1">
                <a:latin typeface="Times New Roman" pitchFamily="18" charset="0"/>
                <a:cs typeface="Times New Roman" pitchFamily="18" charset="0"/>
              </a:rPr>
              <a:t>Computer  Engineering </a:t>
            </a:r>
          </a:p>
          <a:p>
            <a:pPr eaLnBrk="1" hangingPunct="1"/>
            <a:r>
              <a:rPr lang="en-US" altLang="ar-IQ" sz="900" b="1"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altLang="ar-IQ" sz="9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ar-IQ" sz="900"/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605136" y="4953001"/>
            <a:ext cx="5663263" cy="11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13" tIns="41806" rIns="83613" bIns="41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IQ" sz="3300" dirty="0" smtClean="0"/>
              <a:t>Delay Definitions</a:t>
            </a:r>
            <a:endParaRPr lang="en-US" altLang="ar-IQ" sz="3300" dirty="0"/>
          </a:p>
          <a:p>
            <a:pPr algn="ctr" eaLnBrk="1" hangingPunct="1"/>
            <a:r>
              <a:rPr lang="en-US" altLang="ar-IQ" sz="3300" dirty="0"/>
              <a:t>Lecture </a:t>
            </a:r>
            <a:r>
              <a:rPr lang="en-US" altLang="ar-IQ" sz="3300" dirty="0" smtClean="0"/>
              <a:t>Nine  </a:t>
            </a:r>
            <a:endParaRPr lang="en-US" altLang="ar-IQ" sz="3300" dirty="0"/>
          </a:p>
        </p:txBody>
      </p:sp>
      <p:grpSp>
        <p:nvGrpSpPr>
          <p:cNvPr id="4107" name="Group 1028"/>
          <p:cNvGrpSpPr>
            <a:grpSpLocks/>
          </p:cNvGrpSpPr>
          <p:nvPr/>
        </p:nvGrpSpPr>
        <p:grpSpPr bwMode="auto">
          <a:xfrm>
            <a:off x="1224425" y="7922508"/>
            <a:ext cx="5317640" cy="1554692"/>
            <a:chOff x="791" y="3388"/>
            <a:chExt cx="4257" cy="678"/>
          </a:xfrm>
        </p:grpSpPr>
        <p:sp>
          <p:nvSpPr>
            <p:cNvPr id="4110" name="Rectangle 1029"/>
            <p:cNvSpPr>
              <a:spLocks noChangeArrowheads="1"/>
            </p:cNvSpPr>
            <p:nvPr/>
          </p:nvSpPr>
          <p:spPr bwMode="auto">
            <a:xfrm>
              <a:off x="1371" y="3641"/>
              <a:ext cx="14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ar-IQ">
                <a:solidFill>
                  <a:schemeClr val="bg2"/>
                </a:solidFill>
              </a:endParaRPr>
            </a:p>
          </p:txBody>
        </p:sp>
        <p:grpSp>
          <p:nvGrpSpPr>
            <p:cNvPr id="4111" name="Group 1030"/>
            <p:cNvGrpSpPr>
              <a:grpSpLocks/>
            </p:cNvGrpSpPr>
            <p:nvPr/>
          </p:nvGrpSpPr>
          <p:grpSpPr bwMode="auto">
            <a:xfrm>
              <a:off x="791" y="3856"/>
              <a:ext cx="3207" cy="109"/>
              <a:chOff x="228" y="3285"/>
              <a:chExt cx="3981" cy="109"/>
            </a:xfrm>
          </p:grpSpPr>
          <p:sp>
            <p:nvSpPr>
              <p:cNvPr id="4121" name="Line 1031"/>
              <p:cNvSpPr>
                <a:spLocks noChangeShapeType="1"/>
              </p:cNvSpPr>
              <p:nvPr/>
            </p:nvSpPr>
            <p:spPr bwMode="auto">
              <a:xfrm>
                <a:off x="228" y="3285"/>
                <a:ext cx="39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Line 1032"/>
              <p:cNvSpPr>
                <a:spLocks noChangeShapeType="1"/>
              </p:cNvSpPr>
              <p:nvPr/>
            </p:nvSpPr>
            <p:spPr bwMode="auto">
              <a:xfrm>
                <a:off x="230" y="3323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033"/>
              <p:cNvSpPr>
                <a:spLocks noChangeShapeType="1"/>
              </p:cNvSpPr>
              <p:nvPr/>
            </p:nvSpPr>
            <p:spPr bwMode="auto">
              <a:xfrm>
                <a:off x="230" y="3359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1034"/>
              <p:cNvSpPr>
                <a:spLocks noChangeShapeType="1"/>
              </p:cNvSpPr>
              <p:nvPr/>
            </p:nvSpPr>
            <p:spPr bwMode="auto">
              <a:xfrm>
                <a:off x="230" y="3394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2" name="AutoShape 1035"/>
            <p:cNvSpPr>
              <a:spLocks noChangeArrowheads="1"/>
            </p:cNvSpPr>
            <p:nvPr/>
          </p:nvSpPr>
          <p:spPr bwMode="auto">
            <a:xfrm rot="5400000">
              <a:off x="4442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EBE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3" name="AutoShape 1036"/>
            <p:cNvSpPr>
              <a:spLocks noChangeArrowheads="1"/>
            </p:cNvSpPr>
            <p:nvPr/>
          </p:nvSpPr>
          <p:spPr bwMode="auto">
            <a:xfrm rot="5400000">
              <a:off x="4748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4" name="AutoShape 1037"/>
            <p:cNvSpPr>
              <a:spLocks noChangeArrowheads="1"/>
            </p:cNvSpPr>
            <p:nvPr/>
          </p:nvSpPr>
          <p:spPr bwMode="auto">
            <a:xfrm rot="5400000">
              <a:off x="459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5" name="AutoShape 1038"/>
            <p:cNvSpPr>
              <a:spLocks noChangeArrowheads="1"/>
            </p:cNvSpPr>
            <p:nvPr/>
          </p:nvSpPr>
          <p:spPr bwMode="auto">
            <a:xfrm rot="5400000">
              <a:off x="428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6" name="AutoShape 1039"/>
            <p:cNvSpPr>
              <a:spLocks noChangeArrowheads="1"/>
            </p:cNvSpPr>
            <p:nvPr/>
          </p:nvSpPr>
          <p:spPr bwMode="auto">
            <a:xfrm>
              <a:off x="3894" y="3791"/>
              <a:ext cx="277" cy="2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ar-IQ"/>
            </a:p>
          </p:txBody>
        </p:sp>
        <p:sp>
          <p:nvSpPr>
            <p:cNvPr id="4117" name="Line 1040"/>
            <p:cNvSpPr>
              <a:spLocks noChangeShapeType="1"/>
            </p:cNvSpPr>
            <p:nvPr/>
          </p:nvSpPr>
          <p:spPr bwMode="auto">
            <a:xfrm flipV="1">
              <a:off x="4137" y="3517"/>
              <a:ext cx="690" cy="38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1041"/>
            <p:cNvSpPr>
              <a:spLocks noChangeShapeType="1"/>
            </p:cNvSpPr>
            <p:nvPr/>
          </p:nvSpPr>
          <p:spPr bwMode="auto">
            <a:xfrm flipV="1">
              <a:off x="4157" y="3586"/>
              <a:ext cx="809" cy="35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1042"/>
            <p:cNvSpPr>
              <a:spLocks noChangeShapeType="1"/>
            </p:cNvSpPr>
            <p:nvPr/>
          </p:nvSpPr>
          <p:spPr bwMode="auto">
            <a:xfrm flipV="1">
              <a:off x="4116" y="3476"/>
              <a:ext cx="540" cy="378"/>
            </a:xfrm>
            <a:prstGeom prst="line">
              <a:avLst/>
            </a:prstGeom>
            <a:noFill/>
            <a:ln w="57150">
              <a:solidFill>
                <a:srgbClr val="EBEB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1043"/>
            <p:cNvSpPr>
              <a:spLocks noChangeShapeType="1"/>
            </p:cNvSpPr>
            <p:nvPr/>
          </p:nvSpPr>
          <p:spPr bwMode="auto">
            <a:xfrm flipV="1">
              <a:off x="4094" y="3470"/>
              <a:ext cx="390" cy="3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2378075" y="123826"/>
            <a:ext cx="1698625" cy="4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13" tIns="41806" rIns="83613" bIns="41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300">
                <a:latin typeface="Times New Roman" pitchFamily="18" charset="0"/>
                <a:cs typeface="Times New Roman" pitchFamily="18" charset="0"/>
              </a:rPr>
              <a:t>In The Name of God</a:t>
            </a:r>
          </a:p>
          <a:p>
            <a:pPr eaLnBrk="1" hangingPunct="1"/>
            <a:endParaRPr lang="en-US" altLang="ar-IQ" sz="1300"/>
          </a:p>
        </p:txBody>
      </p:sp>
      <p:pic>
        <p:nvPicPr>
          <p:cNvPr id="41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" y="300391"/>
            <a:ext cx="962554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5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85825" y="736600"/>
            <a:ext cx="5014976" cy="376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825" y="736473"/>
            <a:ext cx="5014976" cy="3760851"/>
          </a:xfrm>
          <a:custGeom>
            <a:avLst/>
            <a:gdLst/>
            <a:ahLst/>
            <a:cxnLst/>
            <a:rect l="l" t="t" r="r" b="b"/>
            <a:pathLst>
              <a:path w="5014976" h="3760851">
                <a:moveTo>
                  <a:pt x="0" y="3760851"/>
                </a:moveTo>
                <a:lnTo>
                  <a:pt x="5014976" y="3760851"/>
                </a:lnTo>
                <a:lnTo>
                  <a:pt x="5014976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4852" y="4780332"/>
            <a:ext cx="4848686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ce)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to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x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-5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4852" y="5367072"/>
            <a:ext cx="4860338" cy="467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650" spc="4" baseline="5270" dirty="0" smtClean="0">
                <a:latin typeface="Arial"/>
                <a:cs typeface="Arial"/>
              </a:rPr>
              <a:t>I</a:t>
            </a:r>
            <a:r>
              <a:rPr sz="1650" spc="0" baseline="5270" dirty="0" smtClean="0">
                <a:latin typeface="Arial"/>
                <a:cs typeface="Arial"/>
              </a:rPr>
              <a:t>n</a:t>
            </a:r>
            <a:r>
              <a:rPr sz="1650" spc="-14" baseline="5270" dirty="0" smtClean="0">
                <a:latin typeface="Arial"/>
                <a:cs typeface="Arial"/>
              </a:rPr>
              <a:t>c</a:t>
            </a:r>
            <a:r>
              <a:rPr sz="1650" spc="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e</a:t>
            </a:r>
            <a:r>
              <a:rPr sz="1650" spc="-4" baseline="5270" dirty="0" smtClean="0">
                <a:latin typeface="Arial"/>
                <a:cs typeface="Arial"/>
              </a:rPr>
              <a:t>a</a:t>
            </a:r>
            <a:r>
              <a:rPr sz="1650" spc="0" baseline="5270" dirty="0" smtClean="0">
                <a:latin typeface="Arial"/>
                <a:cs typeface="Arial"/>
              </a:rPr>
              <a:t>s</a:t>
            </a:r>
            <a:r>
              <a:rPr sz="1650" spc="-4" baseline="5270" dirty="0" smtClean="0">
                <a:latin typeface="Arial"/>
                <a:cs typeface="Arial"/>
              </a:rPr>
              <a:t>i</a:t>
            </a:r>
            <a:r>
              <a:rPr sz="1650" spc="0" baseline="5270" dirty="0" smtClean="0">
                <a:latin typeface="Arial"/>
                <a:cs typeface="Arial"/>
              </a:rPr>
              <a:t>ng</a:t>
            </a:r>
            <a:r>
              <a:rPr sz="1650" spc="9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V</a:t>
            </a:r>
            <a:r>
              <a:rPr sz="1050" spc="0" baseline="-16564" dirty="0" smtClean="0">
                <a:latin typeface="Arial"/>
                <a:cs typeface="Arial"/>
              </a:rPr>
              <a:t>DD</a:t>
            </a:r>
            <a:r>
              <a:rPr sz="1050" spc="159" baseline="-16564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has</a:t>
            </a:r>
            <a:r>
              <a:rPr sz="1650" spc="-14" baseline="5270" dirty="0" smtClean="0">
                <a:latin typeface="Arial"/>
                <a:cs typeface="Arial"/>
              </a:rPr>
              <a:t> </a:t>
            </a:r>
            <a:r>
              <a:rPr sz="1650" spc="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e</a:t>
            </a:r>
            <a:r>
              <a:rPr sz="1650" spc="-4" baseline="5270" dirty="0" smtClean="0">
                <a:latin typeface="Arial"/>
                <a:cs typeface="Arial"/>
              </a:rPr>
              <a:t>li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4" baseline="5270" dirty="0" smtClean="0">
                <a:latin typeface="Arial"/>
                <a:cs typeface="Arial"/>
              </a:rPr>
              <a:t>bi</a:t>
            </a:r>
            <a:r>
              <a:rPr sz="1650" spc="-4" baseline="5270" dirty="0" smtClean="0">
                <a:latin typeface="Arial"/>
                <a:cs typeface="Arial"/>
              </a:rPr>
              <a:t>li</a:t>
            </a:r>
            <a:r>
              <a:rPr sz="1650" spc="4" baseline="5270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y co</a:t>
            </a:r>
            <a:r>
              <a:rPr sz="1650" spc="-4" baseline="5270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cerns -</a:t>
            </a:r>
            <a:r>
              <a:rPr sz="1650" spc="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</a:t>
            </a:r>
            <a:r>
              <a:rPr sz="1650" spc="-14" baseline="5270" dirty="0" smtClean="0">
                <a:latin typeface="Arial"/>
                <a:cs typeface="Arial"/>
              </a:rPr>
              <a:t>x</a:t>
            </a:r>
            <a:r>
              <a:rPr sz="1650" spc="-4" baseline="5270" dirty="0" smtClean="0">
                <a:latin typeface="Arial"/>
                <a:cs typeface="Arial"/>
              </a:rPr>
              <a:t>i</a:t>
            </a:r>
            <a:r>
              <a:rPr sz="1650" spc="0" baseline="5270" dirty="0" smtClean="0">
                <a:latin typeface="Arial"/>
                <a:cs typeface="Arial"/>
              </a:rPr>
              <a:t>de</a:t>
            </a:r>
            <a:r>
              <a:rPr sz="1650" spc="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br</a:t>
            </a:r>
            <a:r>
              <a:rPr sz="1650" spc="-9" baseline="5270" dirty="0" smtClean="0">
                <a:latin typeface="Arial"/>
                <a:cs typeface="Arial"/>
              </a:rPr>
              <a:t>e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9" baseline="5270" dirty="0" smtClean="0">
                <a:latin typeface="Arial"/>
                <a:cs typeface="Arial"/>
              </a:rPr>
              <a:t>k</a:t>
            </a:r>
            <a:r>
              <a:rPr sz="1650" spc="0" baseline="5270" dirty="0" smtClean="0">
                <a:latin typeface="Arial"/>
                <a:cs typeface="Arial"/>
              </a:rPr>
              <a:t>d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-14" baseline="5270" dirty="0" smtClean="0">
                <a:latin typeface="Arial"/>
                <a:cs typeface="Arial"/>
              </a:rPr>
              <a:t>w</a:t>
            </a:r>
            <a:r>
              <a:rPr sz="1650" spc="0" baseline="5270" dirty="0" smtClean="0">
                <a:latin typeface="Arial"/>
                <a:cs typeface="Arial"/>
              </a:rPr>
              <a:t>n,</a:t>
            </a:r>
            <a:r>
              <a:rPr sz="1650" spc="1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h</a:t>
            </a:r>
            <a:r>
              <a:rPr sz="1650" spc="-14" baseline="5270" dirty="0" smtClean="0">
                <a:latin typeface="Arial"/>
                <a:cs typeface="Arial"/>
              </a:rPr>
              <a:t>o</a:t>
            </a:r>
            <a:r>
              <a:rPr sz="1650" spc="-4" baseline="5270" dirty="0" smtClean="0">
                <a:latin typeface="Arial"/>
                <a:cs typeface="Arial"/>
              </a:rPr>
              <a:t>t</a:t>
            </a:r>
            <a:r>
              <a:rPr sz="1650" spc="4" baseline="5270" dirty="0" smtClean="0">
                <a:latin typeface="Arial"/>
                <a:cs typeface="Arial"/>
              </a:rPr>
              <a:t>-</a:t>
            </a:r>
            <a:r>
              <a:rPr sz="1650" spc="0" baseline="5270" dirty="0" smtClean="0">
                <a:latin typeface="Arial"/>
                <a:cs typeface="Arial"/>
              </a:rPr>
              <a:t>e</a:t>
            </a:r>
            <a:r>
              <a:rPr sz="1650" spc="-4" baseline="5270" dirty="0" smtClean="0">
                <a:latin typeface="Arial"/>
                <a:cs typeface="Arial"/>
              </a:rPr>
              <a:t>l</a:t>
            </a:r>
            <a:r>
              <a:rPr sz="1650" spc="0" baseline="5270" dirty="0" smtClean="0">
                <a:latin typeface="Arial"/>
                <a:cs typeface="Arial"/>
              </a:rPr>
              <a:t>ec</a:t>
            </a:r>
            <a:r>
              <a:rPr sz="1650" spc="-9" baseline="5270" dirty="0" smtClean="0">
                <a:latin typeface="Arial"/>
                <a:cs typeface="Arial"/>
              </a:rPr>
              <a:t>t</a:t>
            </a:r>
            <a:r>
              <a:rPr sz="1650" spc="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on</a:t>
            </a:r>
            <a:r>
              <a:rPr sz="1650" spc="4" baseline="5270" dirty="0" smtClean="0">
                <a:latin typeface="Arial"/>
                <a:cs typeface="Arial"/>
              </a:rPr>
              <a:t> </a:t>
            </a:r>
            <a:r>
              <a:rPr sz="1650" spc="-14" baseline="5270" dirty="0" smtClean="0">
                <a:latin typeface="Arial"/>
                <a:cs typeface="Arial"/>
              </a:rPr>
              <a:t>e</a:t>
            </a:r>
            <a:r>
              <a:rPr sz="1650" spc="-4" baseline="5270" dirty="0" smtClean="0">
                <a:latin typeface="Arial"/>
                <a:cs typeface="Arial"/>
              </a:rPr>
              <a:t>ff</a:t>
            </a:r>
            <a:r>
              <a:rPr sz="1650" spc="0" baseline="5270" dirty="0" smtClean="0">
                <a:latin typeface="Arial"/>
                <a:cs typeface="Arial"/>
              </a:rPr>
              <a:t>ects</a:t>
            </a:r>
            <a:endParaRPr sz="1100">
              <a:latin typeface="Arial"/>
              <a:cs typeface="Arial"/>
            </a:endParaRPr>
          </a:p>
          <a:p>
            <a:pPr marL="12700" marR="3067">
              <a:lnSpc>
                <a:spcPts val="1075"/>
              </a:lnSpc>
            </a:pPr>
            <a:r>
              <a:rPr sz="1100" spc="0" dirty="0" smtClean="0">
                <a:latin typeface="Arial"/>
                <a:cs typeface="Arial"/>
              </a:rPr>
              <a:t>-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bounds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deep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14" dirty="0" smtClean="0">
                <a:latin typeface="Arial"/>
                <a:cs typeface="Arial"/>
              </a:rPr>
              <a:t>b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  <a:p>
            <a:pPr marL="12700" marR="24098">
              <a:lnSpc>
                <a:spcPts val="1190"/>
              </a:lnSpc>
              <a:spcBef>
                <a:spcPts val="5"/>
              </a:spcBef>
            </a:pPr>
            <a:r>
              <a:rPr sz="1100" spc="0" dirty="0" smtClean="0">
                <a:latin typeface="Arial"/>
                <a:cs typeface="Arial"/>
              </a:rPr>
              <a:t>processes.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5825" y="736473"/>
            <a:ext cx="5014976" cy="3760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953" y="2144688"/>
            <a:ext cx="5671630" cy="4875444"/>
          </a:xfrm>
          <a:prstGeom prst="rect">
            <a:avLst/>
          </a:prstGeom>
        </p:spPr>
        <p:txBody>
          <a:bodyPr wrap="square" lIns="83613" tIns="41806" rIns="83613" bIns="41806">
            <a:spAutoFit/>
          </a:bodyPr>
          <a:lstStyle/>
          <a:p>
            <a:pPr marL="313548" indent="-313548"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VeCAD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(VLSI –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eCAD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 from FKE, UTM, MALAYSIA, 2012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Jimmie J.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Cathey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Theory and Problems of Electronic Devices and Circuits, 2nd Edition, 2002.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 J. M.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Rabaey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Chandrakasan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Nikolic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Digital Integrated Circuits: A Design Perspective. 2nd ed. Upper Saddle River, NJ: Pearson Education, Inc., 2003.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4. S-M. Kang and Y.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Leblebici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CMOS Digital Integrated Circuits. 3rd ed. Singapore: McGraw-Hill,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2005.</a:t>
            </a:r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775458" y="896550"/>
            <a:ext cx="2169407" cy="592260"/>
          </a:xfrm>
          <a:prstGeom prst="rect">
            <a:avLst/>
          </a:prstGeom>
        </p:spPr>
        <p:txBody>
          <a:bodyPr wrap="none" lIns="83613" tIns="41806" rIns="83613" bIns="41806">
            <a:spAutoFit/>
          </a:bodyPr>
          <a:lstStyle/>
          <a:p>
            <a:r>
              <a:rPr lang="en-US" sz="3300" u="sng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01860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38212" y="638175"/>
            <a:ext cx="4932299" cy="369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8212" y="638175"/>
            <a:ext cx="4932299" cy="3698875"/>
          </a:xfrm>
          <a:custGeom>
            <a:avLst/>
            <a:gdLst/>
            <a:ahLst/>
            <a:cxnLst/>
            <a:rect l="l" t="t" r="r" b="b"/>
            <a:pathLst>
              <a:path w="4932299" h="3698875">
                <a:moveTo>
                  <a:pt x="0" y="3698875"/>
                </a:moveTo>
                <a:lnTo>
                  <a:pt x="4932299" y="3698875"/>
                </a:lnTo>
                <a:lnTo>
                  <a:pt x="4932299" y="0"/>
                </a:lnTo>
                <a:lnTo>
                  <a:pt x="0" y="0"/>
                </a:lnTo>
                <a:lnTo>
                  <a:pt x="0" y="3698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4852" y="4780332"/>
            <a:ext cx="4845412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9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ay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ns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at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due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8212" y="638175"/>
            <a:ext cx="4932299" cy="3698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38212" y="638175"/>
            <a:ext cx="4932299" cy="369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8212" y="638175"/>
            <a:ext cx="4932299" cy="3698875"/>
          </a:xfrm>
          <a:custGeom>
            <a:avLst/>
            <a:gdLst/>
            <a:ahLst/>
            <a:cxnLst/>
            <a:rect l="l" t="t" r="r" b="b"/>
            <a:pathLst>
              <a:path w="4932299" h="3698875">
                <a:moveTo>
                  <a:pt x="0" y="3698875"/>
                </a:moveTo>
                <a:lnTo>
                  <a:pt x="4932299" y="3698875"/>
                </a:lnTo>
                <a:lnTo>
                  <a:pt x="4932299" y="0"/>
                </a:lnTo>
                <a:lnTo>
                  <a:pt x="0" y="0"/>
                </a:lnTo>
                <a:lnTo>
                  <a:pt x="0" y="3698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4852" y="4780332"/>
            <a:ext cx="4846231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14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pl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-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9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gr</a:t>
            </a:r>
            <a:r>
              <a:rPr sz="1100" spc="-9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acc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li</a:t>
            </a:r>
            <a:r>
              <a:rPr sz="1100" spc="0" dirty="0" smtClean="0">
                <a:latin typeface="Arial"/>
                <a:cs typeface="Arial"/>
              </a:rPr>
              <a:t>sh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k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ll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ill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ff</a:t>
            </a:r>
            <a:r>
              <a:rPr sz="1100" spc="0" dirty="0" smtClean="0">
                <a:latin typeface="Arial"/>
                <a:cs typeface="Arial"/>
              </a:rPr>
              <a:t>ect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nto acc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4852" y="5367072"/>
            <a:ext cx="4846325" cy="467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uri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9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-1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al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3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14" dirty="0" smtClean="0">
                <a:latin typeface="Arial"/>
                <a:cs typeface="Arial"/>
              </a:rPr>
              <a:t>d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 ch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 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 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nce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actual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8212" y="638175"/>
            <a:ext cx="4932299" cy="3698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938212" y="638175"/>
            <a:ext cx="4932299" cy="369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38212" y="638175"/>
            <a:ext cx="4932299" cy="3698875"/>
          </a:xfrm>
          <a:custGeom>
            <a:avLst/>
            <a:gdLst/>
            <a:ahLst/>
            <a:cxnLst/>
            <a:rect l="l" t="t" r="r" b="b"/>
            <a:pathLst>
              <a:path w="4932299" h="3698875">
                <a:moveTo>
                  <a:pt x="0" y="3698875"/>
                </a:moveTo>
                <a:lnTo>
                  <a:pt x="4932299" y="3698875"/>
                </a:lnTo>
                <a:lnTo>
                  <a:pt x="4932299" y="0"/>
                </a:lnTo>
                <a:lnTo>
                  <a:pt x="0" y="0"/>
                </a:lnTo>
                <a:lnTo>
                  <a:pt x="0" y="3698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21001" y="5600700"/>
            <a:ext cx="269875" cy="307975"/>
          </a:xfrm>
          <a:custGeom>
            <a:avLst/>
            <a:gdLst/>
            <a:ahLst/>
            <a:cxnLst/>
            <a:rect l="l" t="t" r="r" b="b"/>
            <a:pathLst>
              <a:path w="269875" h="307975">
                <a:moveTo>
                  <a:pt x="269875" y="154432"/>
                </a:moveTo>
                <a:lnTo>
                  <a:pt x="0" y="0"/>
                </a:lnTo>
                <a:lnTo>
                  <a:pt x="0" y="307975"/>
                </a:lnTo>
                <a:lnTo>
                  <a:pt x="269875" y="15443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90876" y="5716524"/>
            <a:ext cx="77724" cy="77850"/>
          </a:xfrm>
          <a:custGeom>
            <a:avLst/>
            <a:gdLst/>
            <a:ahLst/>
            <a:cxnLst/>
            <a:rect l="l" t="t" r="r" b="b"/>
            <a:pathLst>
              <a:path w="77724" h="77850">
                <a:moveTo>
                  <a:pt x="0" y="38988"/>
                </a:moveTo>
                <a:lnTo>
                  <a:pt x="2614" y="24929"/>
                </a:lnTo>
                <a:lnTo>
                  <a:pt x="9802" y="13128"/>
                </a:lnTo>
                <a:lnTo>
                  <a:pt x="20582" y="4587"/>
                </a:lnTo>
                <a:lnTo>
                  <a:pt x="33970" y="306"/>
                </a:lnTo>
                <a:lnTo>
                  <a:pt x="38862" y="0"/>
                </a:lnTo>
                <a:lnTo>
                  <a:pt x="52904" y="2631"/>
                </a:lnTo>
                <a:lnTo>
                  <a:pt x="64665" y="9858"/>
                </a:lnTo>
                <a:lnTo>
                  <a:pt x="73165" y="20680"/>
                </a:lnTo>
                <a:lnTo>
                  <a:pt x="77419" y="34095"/>
                </a:lnTo>
                <a:lnTo>
                  <a:pt x="77724" y="38988"/>
                </a:lnTo>
                <a:lnTo>
                  <a:pt x="75101" y="53052"/>
                </a:lnTo>
                <a:lnTo>
                  <a:pt x="67891" y="64826"/>
                </a:lnTo>
                <a:lnTo>
                  <a:pt x="57081" y="73324"/>
                </a:lnTo>
                <a:lnTo>
                  <a:pt x="43659" y="77557"/>
                </a:lnTo>
                <a:lnTo>
                  <a:pt x="38862" y="77850"/>
                </a:lnTo>
                <a:lnTo>
                  <a:pt x="24798" y="75228"/>
                </a:lnTo>
                <a:lnTo>
                  <a:pt x="13024" y="68018"/>
                </a:lnTo>
                <a:lnTo>
                  <a:pt x="4526" y="57208"/>
                </a:lnTo>
                <a:lnTo>
                  <a:pt x="293" y="43786"/>
                </a:lnTo>
                <a:lnTo>
                  <a:pt x="0" y="38988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87850" y="5600700"/>
            <a:ext cx="269875" cy="307975"/>
          </a:xfrm>
          <a:custGeom>
            <a:avLst/>
            <a:gdLst/>
            <a:ahLst/>
            <a:cxnLst/>
            <a:rect l="l" t="t" r="r" b="b"/>
            <a:pathLst>
              <a:path w="269875" h="307975">
                <a:moveTo>
                  <a:pt x="269875" y="154432"/>
                </a:moveTo>
                <a:lnTo>
                  <a:pt x="0" y="0"/>
                </a:lnTo>
                <a:lnTo>
                  <a:pt x="0" y="307975"/>
                </a:lnTo>
                <a:lnTo>
                  <a:pt x="269875" y="15443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57725" y="5716524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0" y="38988"/>
                </a:moveTo>
                <a:lnTo>
                  <a:pt x="2614" y="24929"/>
                </a:lnTo>
                <a:lnTo>
                  <a:pt x="9802" y="13128"/>
                </a:lnTo>
                <a:lnTo>
                  <a:pt x="20582" y="4587"/>
                </a:lnTo>
                <a:lnTo>
                  <a:pt x="33970" y="306"/>
                </a:lnTo>
                <a:lnTo>
                  <a:pt x="38862" y="0"/>
                </a:lnTo>
                <a:lnTo>
                  <a:pt x="52899" y="2623"/>
                </a:lnTo>
                <a:lnTo>
                  <a:pt x="64688" y="9828"/>
                </a:lnTo>
                <a:lnTo>
                  <a:pt x="73231" y="20620"/>
                </a:lnTo>
                <a:lnTo>
                  <a:pt x="77532" y="34002"/>
                </a:lnTo>
                <a:lnTo>
                  <a:pt x="77850" y="38988"/>
                </a:lnTo>
                <a:lnTo>
                  <a:pt x="75219" y="53031"/>
                </a:lnTo>
                <a:lnTo>
                  <a:pt x="67992" y="64792"/>
                </a:lnTo>
                <a:lnTo>
                  <a:pt x="57170" y="73292"/>
                </a:lnTo>
                <a:lnTo>
                  <a:pt x="43755" y="77546"/>
                </a:lnTo>
                <a:lnTo>
                  <a:pt x="38862" y="77850"/>
                </a:lnTo>
                <a:lnTo>
                  <a:pt x="24798" y="75228"/>
                </a:lnTo>
                <a:lnTo>
                  <a:pt x="13024" y="68018"/>
                </a:lnTo>
                <a:lnTo>
                  <a:pt x="4526" y="57208"/>
                </a:lnTo>
                <a:lnTo>
                  <a:pt x="293" y="43786"/>
                </a:lnTo>
                <a:lnTo>
                  <a:pt x="0" y="38988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68600" y="5756275"/>
            <a:ext cx="1620901" cy="1524"/>
          </a:xfrm>
          <a:custGeom>
            <a:avLst/>
            <a:gdLst/>
            <a:ahLst/>
            <a:cxnLst/>
            <a:rect l="l" t="t" r="r" b="b"/>
            <a:pathLst>
              <a:path w="1620901" h="1524">
                <a:moveTo>
                  <a:pt x="0" y="0"/>
                </a:moveTo>
                <a:lnTo>
                  <a:pt x="1620901" y="15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03400" y="5756275"/>
            <a:ext cx="617601" cy="1524"/>
          </a:xfrm>
          <a:custGeom>
            <a:avLst/>
            <a:gdLst/>
            <a:ahLst/>
            <a:cxnLst/>
            <a:rect l="l" t="t" r="r" b="b"/>
            <a:pathLst>
              <a:path w="617601" h="1524">
                <a:moveTo>
                  <a:pt x="0" y="0"/>
                </a:moveTo>
                <a:lnTo>
                  <a:pt x="617601" y="15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35576" y="5756275"/>
            <a:ext cx="153924" cy="1524"/>
          </a:xfrm>
          <a:custGeom>
            <a:avLst/>
            <a:gdLst/>
            <a:ahLst/>
            <a:cxnLst/>
            <a:rect l="l" t="t" r="r" b="b"/>
            <a:pathLst>
              <a:path w="153924" h="1524">
                <a:moveTo>
                  <a:pt x="153924" y="0"/>
                </a:moveTo>
                <a:lnTo>
                  <a:pt x="0" y="15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86201" y="5756275"/>
            <a:ext cx="1524" cy="115824"/>
          </a:xfrm>
          <a:custGeom>
            <a:avLst/>
            <a:gdLst/>
            <a:ahLst/>
            <a:cxnLst/>
            <a:rect l="l" t="t" r="r" b="b"/>
            <a:pathLst>
              <a:path w="1524" h="115824">
                <a:moveTo>
                  <a:pt x="0" y="0"/>
                </a:moveTo>
                <a:lnTo>
                  <a:pt x="1524" y="1158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70250" y="5872099"/>
            <a:ext cx="231775" cy="1650"/>
          </a:xfrm>
          <a:custGeom>
            <a:avLst/>
            <a:gdLst/>
            <a:ahLst/>
            <a:cxnLst/>
            <a:rect l="l" t="t" r="r" b="b"/>
            <a:pathLst>
              <a:path w="231775" h="1650">
                <a:moveTo>
                  <a:pt x="0" y="0"/>
                </a:moveTo>
                <a:lnTo>
                  <a:pt x="231775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70250" y="5910199"/>
            <a:ext cx="231775" cy="1650"/>
          </a:xfrm>
          <a:custGeom>
            <a:avLst/>
            <a:gdLst/>
            <a:ahLst/>
            <a:cxnLst/>
            <a:rect l="l" t="t" r="r" b="b"/>
            <a:pathLst>
              <a:path w="231775" h="1650">
                <a:moveTo>
                  <a:pt x="0" y="0"/>
                </a:moveTo>
                <a:lnTo>
                  <a:pt x="231775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86201" y="5910199"/>
            <a:ext cx="1524" cy="115950"/>
          </a:xfrm>
          <a:custGeom>
            <a:avLst/>
            <a:gdLst/>
            <a:ahLst/>
            <a:cxnLst/>
            <a:rect l="l" t="t" r="r" b="b"/>
            <a:pathLst>
              <a:path w="1524" h="115950">
                <a:moveTo>
                  <a:pt x="0" y="0"/>
                </a:moveTo>
                <a:lnTo>
                  <a:pt x="1524" y="115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70250" y="602535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75" y="0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2901" y="6180931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75" y="0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36825" y="6180074"/>
            <a:ext cx="1650" cy="269875"/>
          </a:xfrm>
          <a:custGeom>
            <a:avLst/>
            <a:gdLst/>
            <a:ahLst/>
            <a:cxnLst/>
            <a:rect l="l" t="t" r="r" b="b"/>
            <a:pathLst>
              <a:path w="1650" h="269875">
                <a:moveTo>
                  <a:pt x="0" y="0"/>
                </a:moveTo>
                <a:lnTo>
                  <a:pt x="1650" y="2698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82901" y="6449949"/>
            <a:ext cx="153924" cy="1650"/>
          </a:xfrm>
          <a:custGeom>
            <a:avLst/>
            <a:gdLst/>
            <a:ahLst/>
            <a:cxnLst/>
            <a:rect l="l" t="t" r="r" b="b"/>
            <a:pathLst>
              <a:path w="153924" h="1650">
                <a:moveTo>
                  <a:pt x="0" y="0"/>
                </a:moveTo>
                <a:lnTo>
                  <a:pt x="153924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36825" y="6681724"/>
            <a:ext cx="1650" cy="463550"/>
          </a:xfrm>
          <a:custGeom>
            <a:avLst/>
            <a:gdLst/>
            <a:ahLst/>
            <a:cxnLst/>
            <a:rect l="l" t="t" r="r" b="b"/>
            <a:pathLst>
              <a:path w="1650" h="463550">
                <a:moveTo>
                  <a:pt x="0" y="0"/>
                </a:moveTo>
                <a:lnTo>
                  <a:pt x="1650" y="46355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36825" y="6913499"/>
            <a:ext cx="1504950" cy="1650"/>
          </a:xfrm>
          <a:custGeom>
            <a:avLst/>
            <a:gdLst/>
            <a:ahLst/>
            <a:cxnLst/>
            <a:rect l="l" t="t" r="r" b="b"/>
            <a:pathLst>
              <a:path w="1504950" h="1650">
                <a:moveTo>
                  <a:pt x="0" y="0"/>
                </a:moveTo>
                <a:lnTo>
                  <a:pt x="1504950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46450" y="6913499"/>
            <a:ext cx="1650" cy="115950"/>
          </a:xfrm>
          <a:custGeom>
            <a:avLst/>
            <a:gdLst/>
            <a:ahLst/>
            <a:cxnLst/>
            <a:rect l="l" t="t" r="r" b="b"/>
            <a:pathLst>
              <a:path w="1650" h="115950">
                <a:moveTo>
                  <a:pt x="0" y="0"/>
                </a:moveTo>
                <a:lnTo>
                  <a:pt x="1650" y="115950"/>
                </a:lnTo>
              </a:path>
            </a:pathLst>
          </a:custGeom>
          <a:ln w="6350">
            <a:solidFill>
              <a:srgbClr val="FB0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2150" y="7029450"/>
            <a:ext cx="230250" cy="1524"/>
          </a:xfrm>
          <a:custGeom>
            <a:avLst/>
            <a:gdLst/>
            <a:ahLst/>
            <a:cxnLst/>
            <a:rect l="l" t="t" r="r" b="b"/>
            <a:pathLst>
              <a:path w="230250" h="1524">
                <a:moveTo>
                  <a:pt x="0" y="0"/>
                </a:moveTo>
                <a:lnTo>
                  <a:pt x="230250" y="1524"/>
                </a:lnTo>
              </a:path>
            </a:pathLst>
          </a:custGeom>
          <a:ln w="6350">
            <a:solidFill>
              <a:srgbClr val="FB0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32150" y="7067550"/>
            <a:ext cx="230250" cy="1524"/>
          </a:xfrm>
          <a:custGeom>
            <a:avLst/>
            <a:gdLst/>
            <a:ahLst/>
            <a:cxnLst/>
            <a:rect l="l" t="t" r="r" b="b"/>
            <a:pathLst>
              <a:path w="230250" h="1524">
                <a:moveTo>
                  <a:pt x="0" y="0"/>
                </a:moveTo>
                <a:lnTo>
                  <a:pt x="230250" y="1524"/>
                </a:lnTo>
              </a:path>
            </a:pathLst>
          </a:custGeom>
          <a:ln w="6350">
            <a:solidFill>
              <a:srgbClr val="FB0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6450" y="7067550"/>
            <a:ext cx="1650" cy="115824"/>
          </a:xfrm>
          <a:custGeom>
            <a:avLst/>
            <a:gdLst/>
            <a:ahLst/>
            <a:cxnLst/>
            <a:rect l="l" t="t" r="r" b="b"/>
            <a:pathLst>
              <a:path w="1650" h="115824">
                <a:moveTo>
                  <a:pt x="0" y="0"/>
                </a:moveTo>
                <a:lnTo>
                  <a:pt x="1650" y="115824"/>
                </a:lnTo>
              </a:path>
            </a:pathLst>
          </a:custGeom>
          <a:ln w="6350">
            <a:solidFill>
              <a:srgbClr val="FB0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32150" y="7182580"/>
            <a:ext cx="230187" cy="0"/>
          </a:xfrm>
          <a:custGeom>
            <a:avLst/>
            <a:gdLst/>
            <a:ahLst/>
            <a:cxnLst/>
            <a:rect l="l" t="t" r="r" b="b"/>
            <a:pathLst>
              <a:path w="230187">
                <a:moveTo>
                  <a:pt x="0" y="0"/>
                </a:moveTo>
                <a:lnTo>
                  <a:pt x="230187" y="0"/>
                </a:lnTo>
              </a:path>
            </a:pathLst>
          </a:custGeom>
          <a:ln w="15557">
            <a:solidFill>
              <a:srgbClr val="FB0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82901" y="6681724"/>
            <a:ext cx="153924" cy="1650"/>
          </a:xfrm>
          <a:custGeom>
            <a:avLst/>
            <a:gdLst/>
            <a:ahLst/>
            <a:cxnLst/>
            <a:rect l="l" t="t" r="r" b="b"/>
            <a:pathLst>
              <a:path w="153924" h="1650">
                <a:moveTo>
                  <a:pt x="0" y="0"/>
                </a:moveTo>
                <a:lnTo>
                  <a:pt x="153924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82901" y="6449949"/>
            <a:ext cx="1524" cy="231775"/>
          </a:xfrm>
          <a:custGeom>
            <a:avLst/>
            <a:gdLst/>
            <a:ahLst/>
            <a:cxnLst/>
            <a:rect l="l" t="t" r="r" b="b"/>
            <a:pathLst>
              <a:path w="1524" h="231775">
                <a:moveTo>
                  <a:pt x="0" y="0"/>
                </a:moveTo>
                <a:lnTo>
                  <a:pt x="1524" y="23177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44801" y="6449949"/>
            <a:ext cx="1524" cy="231775"/>
          </a:xfrm>
          <a:custGeom>
            <a:avLst/>
            <a:gdLst/>
            <a:ahLst/>
            <a:cxnLst/>
            <a:rect l="l" t="t" r="r" b="b"/>
            <a:pathLst>
              <a:path w="1524" h="231775">
                <a:moveTo>
                  <a:pt x="0" y="0"/>
                </a:moveTo>
                <a:lnTo>
                  <a:pt x="1524" y="23177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82901" y="7145274"/>
            <a:ext cx="153924" cy="1650"/>
          </a:xfrm>
          <a:custGeom>
            <a:avLst/>
            <a:gdLst/>
            <a:ahLst/>
            <a:cxnLst/>
            <a:rect l="l" t="t" r="r" b="b"/>
            <a:pathLst>
              <a:path w="153924" h="1650">
                <a:moveTo>
                  <a:pt x="0" y="0"/>
                </a:moveTo>
                <a:lnTo>
                  <a:pt x="153924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36825" y="7375525"/>
            <a:ext cx="1650" cy="231775"/>
          </a:xfrm>
          <a:custGeom>
            <a:avLst/>
            <a:gdLst/>
            <a:ahLst/>
            <a:cxnLst/>
            <a:rect l="l" t="t" r="r" b="b"/>
            <a:pathLst>
              <a:path w="1650" h="231775">
                <a:moveTo>
                  <a:pt x="0" y="0"/>
                </a:moveTo>
                <a:lnTo>
                  <a:pt x="1650" y="2317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21001" y="7608030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75" y="0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82901" y="7375525"/>
            <a:ext cx="153924" cy="1650"/>
          </a:xfrm>
          <a:custGeom>
            <a:avLst/>
            <a:gdLst/>
            <a:ahLst/>
            <a:cxnLst/>
            <a:rect l="l" t="t" r="r" b="b"/>
            <a:pathLst>
              <a:path w="153924" h="1650">
                <a:moveTo>
                  <a:pt x="0" y="0"/>
                </a:moveTo>
                <a:lnTo>
                  <a:pt x="153924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2901" y="7145274"/>
            <a:ext cx="1524" cy="230250"/>
          </a:xfrm>
          <a:custGeom>
            <a:avLst/>
            <a:gdLst/>
            <a:ahLst/>
            <a:cxnLst/>
            <a:rect l="l" t="t" r="r" b="b"/>
            <a:pathLst>
              <a:path w="1524" h="230250">
                <a:moveTo>
                  <a:pt x="0" y="0"/>
                </a:moveTo>
                <a:lnTo>
                  <a:pt x="1524" y="2302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44801" y="7145274"/>
            <a:ext cx="1524" cy="230250"/>
          </a:xfrm>
          <a:custGeom>
            <a:avLst/>
            <a:gdLst/>
            <a:ahLst/>
            <a:cxnLst/>
            <a:rect l="l" t="t" r="r" b="b"/>
            <a:pathLst>
              <a:path w="1524" h="230250">
                <a:moveTo>
                  <a:pt x="0" y="0"/>
                </a:moveTo>
                <a:lnTo>
                  <a:pt x="1524" y="2302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74926" y="7261225"/>
            <a:ext cx="269875" cy="1524"/>
          </a:xfrm>
          <a:custGeom>
            <a:avLst/>
            <a:gdLst/>
            <a:ahLst/>
            <a:cxnLst/>
            <a:rect l="l" t="t" r="r" b="b"/>
            <a:pathLst>
              <a:path w="269875" h="1524">
                <a:moveTo>
                  <a:pt x="0" y="0"/>
                </a:moveTo>
                <a:lnTo>
                  <a:pt x="269875" y="152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4926" y="6565900"/>
            <a:ext cx="192024" cy="1524"/>
          </a:xfrm>
          <a:custGeom>
            <a:avLst/>
            <a:gdLst/>
            <a:ahLst/>
            <a:cxnLst/>
            <a:rect l="l" t="t" r="r" b="b"/>
            <a:pathLst>
              <a:path w="192024" h="1524">
                <a:moveTo>
                  <a:pt x="0" y="0"/>
                </a:moveTo>
                <a:lnTo>
                  <a:pt x="192024" y="15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6950" y="6527800"/>
            <a:ext cx="77850" cy="77724"/>
          </a:xfrm>
          <a:custGeom>
            <a:avLst/>
            <a:gdLst/>
            <a:ahLst/>
            <a:cxnLst/>
            <a:rect l="l" t="t" r="r" b="b"/>
            <a:pathLst>
              <a:path w="77850" h="77724">
                <a:moveTo>
                  <a:pt x="0" y="38862"/>
                </a:moveTo>
                <a:lnTo>
                  <a:pt x="2622" y="24798"/>
                </a:lnTo>
                <a:lnTo>
                  <a:pt x="9832" y="13024"/>
                </a:lnTo>
                <a:lnTo>
                  <a:pt x="20642" y="4526"/>
                </a:lnTo>
                <a:lnTo>
                  <a:pt x="34064" y="293"/>
                </a:lnTo>
                <a:lnTo>
                  <a:pt x="38862" y="0"/>
                </a:lnTo>
                <a:lnTo>
                  <a:pt x="52921" y="2614"/>
                </a:lnTo>
                <a:lnTo>
                  <a:pt x="64722" y="9802"/>
                </a:lnTo>
                <a:lnTo>
                  <a:pt x="73263" y="20582"/>
                </a:lnTo>
                <a:lnTo>
                  <a:pt x="77544" y="33970"/>
                </a:lnTo>
                <a:lnTo>
                  <a:pt x="77850" y="38862"/>
                </a:lnTo>
                <a:lnTo>
                  <a:pt x="75219" y="52904"/>
                </a:lnTo>
                <a:lnTo>
                  <a:pt x="67992" y="64665"/>
                </a:lnTo>
                <a:lnTo>
                  <a:pt x="57170" y="73165"/>
                </a:lnTo>
                <a:lnTo>
                  <a:pt x="43755" y="77419"/>
                </a:lnTo>
                <a:lnTo>
                  <a:pt x="38862" y="77724"/>
                </a:lnTo>
                <a:lnTo>
                  <a:pt x="24798" y="75101"/>
                </a:lnTo>
                <a:lnTo>
                  <a:pt x="13024" y="67891"/>
                </a:lnTo>
                <a:lnTo>
                  <a:pt x="4526" y="57081"/>
                </a:lnTo>
                <a:lnTo>
                  <a:pt x="293" y="43659"/>
                </a:lnTo>
                <a:lnTo>
                  <a:pt x="0" y="3886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74926" y="6565900"/>
            <a:ext cx="1524" cy="695325"/>
          </a:xfrm>
          <a:custGeom>
            <a:avLst/>
            <a:gdLst/>
            <a:ahLst/>
            <a:cxnLst/>
            <a:rect l="l" t="t" r="r" b="b"/>
            <a:pathLst>
              <a:path w="1524" h="695325">
                <a:moveTo>
                  <a:pt x="0" y="0"/>
                </a:moveTo>
                <a:lnTo>
                  <a:pt x="1524" y="69532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43151" y="6913499"/>
            <a:ext cx="346075" cy="1650"/>
          </a:xfrm>
          <a:custGeom>
            <a:avLst/>
            <a:gdLst/>
            <a:ahLst/>
            <a:cxnLst/>
            <a:rect l="l" t="t" r="r" b="b"/>
            <a:pathLst>
              <a:path w="346075" h="1650">
                <a:moveTo>
                  <a:pt x="0" y="0"/>
                </a:moveTo>
                <a:lnTo>
                  <a:pt x="346075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06700" y="6565900"/>
            <a:ext cx="1650" cy="115824"/>
          </a:xfrm>
          <a:custGeom>
            <a:avLst/>
            <a:gdLst/>
            <a:ahLst/>
            <a:cxnLst/>
            <a:rect l="l" t="t" r="r" b="b"/>
            <a:pathLst>
              <a:path w="1650" h="115824">
                <a:moveTo>
                  <a:pt x="0" y="0"/>
                </a:moveTo>
                <a:lnTo>
                  <a:pt x="1650" y="1158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0876" y="6681724"/>
            <a:ext cx="231775" cy="1650"/>
          </a:xfrm>
          <a:custGeom>
            <a:avLst/>
            <a:gdLst/>
            <a:ahLst/>
            <a:cxnLst/>
            <a:rect l="l" t="t" r="r" b="b"/>
            <a:pathLst>
              <a:path w="231775" h="1650">
                <a:moveTo>
                  <a:pt x="0" y="0"/>
                </a:moveTo>
                <a:lnTo>
                  <a:pt x="231775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90876" y="6719824"/>
            <a:ext cx="231775" cy="1650"/>
          </a:xfrm>
          <a:custGeom>
            <a:avLst/>
            <a:gdLst/>
            <a:ahLst/>
            <a:cxnLst/>
            <a:rect l="l" t="t" r="r" b="b"/>
            <a:pathLst>
              <a:path w="231775" h="1650">
                <a:moveTo>
                  <a:pt x="0" y="0"/>
                </a:moveTo>
                <a:lnTo>
                  <a:pt x="231775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06700" y="6719824"/>
            <a:ext cx="1650" cy="115950"/>
          </a:xfrm>
          <a:custGeom>
            <a:avLst/>
            <a:gdLst/>
            <a:ahLst/>
            <a:cxnLst/>
            <a:rect l="l" t="t" r="r" b="b"/>
            <a:pathLst>
              <a:path w="1650" h="115950">
                <a:moveTo>
                  <a:pt x="0" y="0"/>
                </a:moveTo>
                <a:lnTo>
                  <a:pt x="1650" y="115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82901" y="6565900"/>
            <a:ext cx="423799" cy="1650"/>
          </a:xfrm>
          <a:custGeom>
            <a:avLst/>
            <a:gdLst/>
            <a:ahLst/>
            <a:cxnLst/>
            <a:rect l="l" t="t" r="r" b="b"/>
            <a:pathLst>
              <a:path w="423799" h="1650">
                <a:moveTo>
                  <a:pt x="0" y="0"/>
                </a:moveTo>
                <a:lnTo>
                  <a:pt x="423799" y="165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52725" y="653884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0" y="53975"/>
                </a:moveTo>
                <a:lnTo>
                  <a:pt x="53975" y="26288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06700" y="6797675"/>
            <a:ext cx="1650" cy="115824"/>
          </a:xfrm>
          <a:custGeom>
            <a:avLst/>
            <a:gdLst/>
            <a:ahLst/>
            <a:cxnLst/>
            <a:rect l="l" t="t" r="r" b="b"/>
            <a:pathLst>
              <a:path w="1650" h="115824">
                <a:moveTo>
                  <a:pt x="0" y="0"/>
                </a:moveTo>
                <a:lnTo>
                  <a:pt x="1650" y="1158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90876" y="7145274"/>
            <a:ext cx="231775" cy="1650"/>
          </a:xfrm>
          <a:custGeom>
            <a:avLst/>
            <a:gdLst/>
            <a:ahLst/>
            <a:cxnLst/>
            <a:rect l="l" t="t" r="r" b="b"/>
            <a:pathLst>
              <a:path w="231775" h="1650">
                <a:moveTo>
                  <a:pt x="0" y="0"/>
                </a:moveTo>
                <a:lnTo>
                  <a:pt x="231775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06700" y="7145274"/>
            <a:ext cx="1650" cy="115950"/>
          </a:xfrm>
          <a:custGeom>
            <a:avLst/>
            <a:gdLst/>
            <a:ahLst/>
            <a:cxnLst/>
            <a:rect l="l" t="t" r="r" b="b"/>
            <a:pathLst>
              <a:path w="1650" h="115950">
                <a:moveTo>
                  <a:pt x="0" y="0"/>
                </a:moveTo>
                <a:lnTo>
                  <a:pt x="1650" y="115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82901" y="7261225"/>
            <a:ext cx="423799" cy="1650"/>
          </a:xfrm>
          <a:custGeom>
            <a:avLst/>
            <a:gdLst/>
            <a:ahLst/>
            <a:cxnLst/>
            <a:rect l="l" t="t" r="r" b="b"/>
            <a:pathLst>
              <a:path w="423799" h="1650">
                <a:moveTo>
                  <a:pt x="0" y="0"/>
                </a:moveTo>
                <a:lnTo>
                  <a:pt x="423799" y="165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82901" y="7234174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53975" y="0"/>
                </a:moveTo>
                <a:lnTo>
                  <a:pt x="0" y="26669"/>
                </a:lnTo>
                <a:lnTo>
                  <a:pt x="53975" y="539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06700" y="6989699"/>
            <a:ext cx="1650" cy="115950"/>
          </a:xfrm>
          <a:custGeom>
            <a:avLst/>
            <a:gdLst/>
            <a:ahLst/>
            <a:cxnLst/>
            <a:rect l="l" t="t" r="r" b="b"/>
            <a:pathLst>
              <a:path w="1650" h="115950">
                <a:moveTo>
                  <a:pt x="0" y="0"/>
                </a:moveTo>
                <a:lnTo>
                  <a:pt x="1650" y="115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90876" y="7105650"/>
            <a:ext cx="231775" cy="1524"/>
          </a:xfrm>
          <a:custGeom>
            <a:avLst/>
            <a:gdLst/>
            <a:ahLst/>
            <a:cxnLst/>
            <a:rect l="l" t="t" r="r" b="b"/>
            <a:pathLst>
              <a:path w="231775" h="1524">
                <a:moveTo>
                  <a:pt x="0" y="0"/>
                </a:moveTo>
                <a:lnTo>
                  <a:pt x="231775" y="152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06700" y="6913499"/>
            <a:ext cx="1650" cy="76200"/>
          </a:xfrm>
          <a:custGeom>
            <a:avLst/>
            <a:gdLst/>
            <a:ahLst/>
            <a:cxnLst/>
            <a:rect l="l" t="t" r="r" b="b"/>
            <a:pathLst>
              <a:path w="1650" h="76200">
                <a:moveTo>
                  <a:pt x="0" y="0"/>
                </a:moveTo>
                <a:lnTo>
                  <a:pt x="1650" y="762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28850" y="6913499"/>
            <a:ext cx="307975" cy="1650"/>
          </a:xfrm>
          <a:custGeom>
            <a:avLst/>
            <a:gdLst/>
            <a:ahLst/>
            <a:cxnLst/>
            <a:rect l="l" t="t" r="r" b="b"/>
            <a:pathLst>
              <a:path w="307975" h="1650">
                <a:moveTo>
                  <a:pt x="0" y="0"/>
                </a:moveTo>
                <a:lnTo>
                  <a:pt x="307975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2850" y="688657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0" y="53975"/>
                </a:moveTo>
                <a:lnTo>
                  <a:pt x="53975" y="26924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89226" y="6835775"/>
            <a:ext cx="1524" cy="153924"/>
          </a:xfrm>
          <a:custGeom>
            <a:avLst/>
            <a:gdLst/>
            <a:ahLst/>
            <a:cxnLst/>
            <a:rect l="l" t="t" r="r" b="b"/>
            <a:pathLst>
              <a:path w="1524" h="153924">
                <a:moveTo>
                  <a:pt x="0" y="0"/>
                </a:moveTo>
                <a:lnTo>
                  <a:pt x="1524" y="1539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28850" y="6835775"/>
            <a:ext cx="1650" cy="153924"/>
          </a:xfrm>
          <a:custGeom>
            <a:avLst/>
            <a:gdLst/>
            <a:ahLst/>
            <a:cxnLst/>
            <a:rect l="l" t="t" r="r" b="b"/>
            <a:pathLst>
              <a:path w="1650" h="153924">
                <a:moveTo>
                  <a:pt x="0" y="0"/>
                </a:moveTo>
                <a:lnTo>
                  <a:pt x="1650" y="1539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49750" y="6180931"/>
            <a:ext cx="309562" cy="0"/>
          </a:xfrm>
          <a:custGeom>
            <a:avLst/>
            <a:gdLst/>
            <a:ahLst/>
            <a:cxnLst/>
            <a:rect l="l" t="t" r="r" b="b"/>
            <a:pathLst>
              <a:path w="309562">
                <a:moveTo>
                  <a:pt x="0" y="0"/>
                </a:moveTo>
                <a:lnTo>
                  <a:pt x="309562" y="0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03801" y="6180074"/>
            <a:ext cx="1524" cy="269875"/>
          </a:xfrm>
          <a:custGeom>
            <a:avLst/>
            <a:gdLst/>
            <a:ahLst/>
            <a:cxnLst/>
            <a:rect l="l" t="t" r="r" b="b"/>
            <a:pathLst>
              <a:path w="1524" h="269875">
                <a:moveTo>
                  <a:pt x="0" y="0"/>
                </a:moveTo>
                <a:lnTo>
                  <a:pt x="1524" y="26987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49750" y="6449949"/>
            <a:ext cx="154050" cy="1650"/>
          </a:xfrm>
          <a:custGeom>
            <a:avLst/>
            <a:gdLst/>
            <a:ahLst/>
            <a:cxnLst/>
            <a:rect l="l" t="t" r="r" b="b"/>
            <a:pathLst>
              <a:path w="154050" h="1650">
                <a:moveTo>
                  <a:pt x="0" y="0"/>
                </a:moveTo>
                <a:lnTo>
                  <a:pt x="154050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03801" y="6681724"/>
            <a:ext cx="1524" cy="463550"/>
          </a:xfrm>
          <a:custGeom>
            <a:avLst/>
            <a:gdLst/>
            <a:ahLst/>
            <a:cxnLst/>
            <a:rect l="l" t="t" r="r" b="b"/>
            <a:pathLst>
              <a:path w="1524" h="463550">
                <a:moveTo>
                  <a:pt x="0" y="0"/>
                </a:moveTo>
                <a:lnTo>
                  <a:pt x="1524" y="4635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49750" y="6681724"/>
            <a:ext cx="154050" cy="1650"/>
          </a:xfrm>
          <a:custGeom>
            <a:avLst/>
            <a:gdLst/>
            <a:ahLst/>
            <a:cxnLst/>
            <a:rect l="l" t="t" r="r" b="b"/>
            <a:pathLst>
              <a:path w="154050" h="1650">
                <a:moveTo>
                  <a:pt x="0" y="0"/>
                </a:moveTo>
                <a:lnTo>
                  <a:pt x="154050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49750" y="6449949"/>
            <a:ext cx="1650" cy="231775"/>
          </a:xfrm>
          <a:custGeom>
            <a:avLst/>
            <a:gdLst/>
            <a:ahLst/>
            <a:cxnLst/>
            <a:rect l="l" t="t" r="r" b="b"/>
            <a:pathLst>
              <a:path w="1650" h="231775">
                <a:moveTo>
                  <a:pt x="0" y="0"/>
                </a:moveTo>
                <a:lnTo>
                  <a:pt x="1650" y="2317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11650" y="6449949"/>
            <a:ext cx="1650" cy="231775"/>
          </a:xfrm>
          <a:custGeom>
            <a:avLst/>
            <a:gdLst/>
            <a:ahLst/>
            <a:cxnLst/>
            <a:rect l="l" t="t" r="r" b="b"/>
            <a:pathLst>
              <a:path w="1650" h="231775">
                <a:moveTo>
                  <a:pt x="0" y="0"/>
                </a:moveTo>
                <a:lnTo>
                  <a:pt x="1650" y="2317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9750" y="7145274"/>
            <a:ext cx="154050" cy="1650"/>
          </a:xfrm>
          <a:custGeom>
            <a:avLst/>
            <a:gdLst/>
            <a:ahLst/>
            <a:cxnLst/>
            <a:rect l="l" t="t" r="r" b="b"/>
            <a:pathLst>
              <a:path w="154050" h="1650">
                <a:moveTo>
                  <a:pt x="0" y="0"/>
                </a:moveTo>
                <a:lnTo>
                  <a:pt x="154050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03801" y="7375525"/>
            <a:ext cx="1524" cy="231775"/>
          </a:xfrm>
          <a:custGeom>
            <a:avLst/>
            <a:gdLst/>
            <a:ahLst/>
            <a:cxnLst/>
            <a:rect l="l" t="t" r="r" b="b"/>
            <a:pathLst>
              <a:path w="1524" h="231775">
                <a:moveTo>
                  <a:pt x="0" y="0"/>
                </a:moveTo>
                <a:lnTo>
                  <a:pt x="1524" y="23177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89501" y="7608030"/>
            <a:ext cx="230187" cy="0"/>
          </a:xfrm>
          <a:custGeom>
            <a:avLst/>
            <a:gdLst/>
            <a:ahLst/>
            <a:cxnLst/>
            <a:rect l="l" t="t" r="r" b="b"/>
            <a:pathLst>
              <a:path w="230187">
                <a:moveTo>
                  <a:pt x="0" y="0"/>
                </a:moveTo>
                <a:lnTo>
                  <a:pt x="230187" y="0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9750" y="7375525"/>
            <a:ext cx="154050" cy="1650"/>
          </a:xfrm>
          <a:custGeom>
            <a:avLst/>
            <a:gdLst/>
            <a:ahLst/>
            <a:cxnLst/>
            <a:rect l="l" t="t" r="r" b="b"/>
            <a:pathLst>
              <a:path w="154050" h="1650">
                <a:moveTo>
                  <a:pt x="0" y="0"/>
                </a:moveTo>
                <a:lnTo>
                  <a:pt x="154050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49750" y="7145274"/>
            <a:ext cx="1650" cy="230250"/>
          </a:xfrm>
          <a:custGeom>
            <a:avLst/>
            <a:gdLst/>
            <a:ahLst/>
            <a:cxnLst/>
            <a:rect l="l" t="t" r="r" b="b"/>
            <a:pathLst>
              <a:path w="1650" h="230250">
                <a:moveTo>
                  <a:pt x="0" y="0"/>
                </a:moveTo>
                <a:lnTo>
                  <a:pt x="1650" y="23025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11650" y="7145274"/>
            <a:ext cx="1650" cy="230250"/>
          </a:xfrm>
          <a:custGeom>
            <a:avLst/>
            <a:gdLst/>
            <a:ahLst/>
            <a:cxnLst/>
            <a:rect l="l" t="t" r="r" b="b"/>
            <a:pathLst>
              <a:path w="1650" h="230250">
                <a:moveTo>
                  <a:pt x="0" y="0"/>
                </a:moveTo>
                <a:lnTo>
                  <a:pt x="1650" y="23025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41775" y="7261225"/>
            <a:ext cx="269875" cy="1524"/>
          </a:xfrm>
          <a:custGeom>
            <a:avLst/>
            <a:gdLst/>
            <a:ahLst/>
            <a:cxnLst/>
            <a:rect l="l" t="t" r="r" b="b"/>
            <a:pathLst>
              <a:path w="269875" h="1524">
                <a:moveTo>
                  <a:pt x="0" y="0"/>
                </a:moveTo>
                <a:lnTo>
                  <a:pt x="269875" y="152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41775" y="6565900"/>
            <a:ext cx="192150" cy="1524"/>
          </a:xfrm>
          <a:custGeom>
            <a:avLst/>
            <a:gdLst/>
            <a:ahLst/>
            <a:cxnLst/>
            <a:rect l="l" t="t" r="r" b="b"/>
            <a:pathLst>
              <a:path w="192150" h="1524">
                <a:moveTo>
                  <a:pt x="0" y="0"/>
                </a:moveTo>
                <a:lnTo>
                  <a:pt x="192150" y="15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33926" y="6527800"/>
            <a:ext cx="77724" cy="77724"/>
          </a:xfrm>
          <a:custGeom>
            <a:avLst/>
            <a:gdLst/>
            <a:ahLst/>
            <a:cxnLst/>
            <a:rect l="l" t="t" r="r" b="b"/>
            <a:pathLst>
              <a:path w="77724" h="77724">
                <a:moveTo>
                  <a:pt x="0" y="38862"/>
                </a:moveTo>
                <a:lnTo>
                  <a:pt x="2622" y="24798"/>
                </a:lnTo>
                <a:lnTo>
                  <a:pt x="9832" y="13024"/>
                </a:lnTo>
                <a:lnTo>
                  <a:pt x="20642" y="4526"/>
                </a:lnTo>
                <a:lnTo>
                  <a:pt x="34064" y="293"/>
                </a:lnTo>
                <a:lnTo>
                  <a:pt x="38862" y="0"/>
                </a:lnTo>
                <a:lnTo>
                  <a:pt x="52925" y="2622"/>
                </a:lnTo>
                <a:lnTo>
                  <a:pt x="64699" y="9832"/>
                </a:lnTo>
                <a:lnTo>
                  <a:pt x="73197" y="20642"/>
                </a:lnTo>
                <a:lnTo>
                  <a:pt x="77430" y="34064"/>
                </a:lnTo>
                <a:lnTo>
                  <a:pt x="77724" y="38862"/>
                </a:lnTo>
                <a:lnTo>
                  <a:pt x="75101" y="52925"/>
                </a:lnTo>
                <a:lnTo>
                  <a:pt x="67891" y="64699"/>
                </a:lnTo>
                <a:lnTo>
                  <a:pt x="57081" y="73197"/>
                </a:lnTo>
                <a:lnTo>
                  <a:pt x="43659" y="77430"/>
                </a:lnTo>
                <a:lnTo>
                  <a:pt x="38862" y="77724"/>
                </a:lnTo>
                <a:lnTo>
                  <a:pt x="24798" y="75101"/>
                </a:lnTo>
                <a:lnTo>
                  <a:pt x="13024" y="67891"/>
                </a:lnTo>
                <a:lnTo>
                  <a:pt x="4526" y="57081"/>
                </a:lnTo>
                <a:lnTo>
                  <a:pt x="293" y="43659"/>
                </a:lnTo>
                <a:lnTo>
                  <a:pt x="0" y="3886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41775" y="6565900"/>
            <a:ext cx="1650" cy="695325"/>
          </a:xfrm>
          <a:custGeom>
            <a:avLst/>
            <a:gdLst/>
            <a:ahLst/>
            <a:cxnLst/>
            <a:rect l="l" t="t" r="r" b="b"/>
            <a:pathLst>
              <a:path w="1650" h="695325">
                <a:moveTo>
                  <a:pt x="0" y="0"/>
                </a:moveTo>
                <a:lnTo>
                  <a:pt x="1650" y="69532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03801" y="6913499"/>
            <a:ext cx="347599" cy="1650"/>
          </a:xfrm>
          <a:custGeom>
            <a:avLst/>
            <a:gdLst/>
            <a:ahLst/>
            <a:cxnLst/>
            <a:rect l="l" t="t" r="r" b="b"/>
            <a:pathLst>
              <a:path w="347599" h="1650">
                <a:moveTo>
                  <a:pt x="0" y="0"/>
                </a:moveTo>
                <a:lnTo>
                  <a:pt x="347599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87851" y="6373749"/>
            <a:ext cx="1524" cy="115950"/>
          </a:xfrm>
          <a:custGeom>
            <a:avLst/>
            <a:gdLst/>
            <a:ahLst/>
            <a:cxnLst/>
            <a:rect l="l" t="t" r="r" b="b"/>
            <a:pathLst>
              <a:path w="1524" h="115950">
                <a:moveTo>
                  <a:pt x="0" y="0"/>
                </a:moveTo>
                <a:lnTo>
                  <a:pt x="1524" y="115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71900" y="6489700"/>
            <a:ext cx="231775" cy="1524"/>
          </a:xfrm>
          <a:custGeom>
            <a:avLst/>
            <a:gdLst/>
            <a:ahLst/>
            <a:cxnLst/>
            <a:rect l="l" t="t" r="r" b="b"/>
            <a:pathLst>
              <a:path w="231775" h="1524">
                <a:moveTo>
                  <a:pt x="0" y="0"/>
                </a:moveTo>
                <a:lnTo>
                  <a:pt x="231775" y="152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71900" y="6527800"/>
            <a:ext cx="231775" cy="1524"/>
          </a:xfrm>
          <a:custGeom>
            <a:avLst/>
            <a:gdLst/>
            <a:ahLst/>
            <a:cxnLst/>
            <a:rect l="l" t="t" r="r" b="b"/>
            <a:pathLst>
              <a:path w="231775" h="1524">
                <a:moveTo>
                  <a:pt x="0" y="0"/>
                </a:moveTo>
                <a:lnTo>
                  <a:pt x="231775" y="152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87851" y="6527800"/>
            <a:ext cx="1524" cy="115824"/>
          </a:xfrm>
          <a:custGeom>
            <a:avLst/>
            <a:gdLst/>
            <a:ahLst/>
            <a:cxnLst/>
            <a:rect l="l" t="t" r="r" b="b"/>
            <a:pathLst>
              <a:path w="1524" h="115824">
                <a:moveTo>
                  <a:pt x="0" y="0"/>
                </a:moveTo>
                <a:lnTo>
                  <a:pt x="1524" y="1158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87851" y="6373749"/>
            <a:ext cx="615950" cy="1650"/>
          </a:xfrm>
          <a:custGeom>
            <a:avLst/>
            <a:gdLst/>
            <a:ahLst/>
            <a:cxnLst/>
            <a:rect l="l" t="t" r="r" b="b"/>
            <a:pathLst>
              <a:path w="615950" h="1650">
                <a:moveTo>
                  <a:pt x="0" y="0"/>
                </a:moveTo>
                <a:lnTo>
                  <a:pt x="615950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49826" y="634682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0" y="53975"/>
                </a:moveTo>
                <a:lnTo>
                  <a:pt x="53975" y="26162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87851" y="6604000"/>
            <a:ext cx="1524" cy="617474"/>
          </a:xfrm>
          <a:custGeom>
            <a:avLst/>
            <a:gdLst/>
            <a:ahLst/>
            <a:cxnLst/>
            <a:rect l="l" t="t" r="r" b="b"/>
            <a:pathLst>
              <a:path w="1524" h="617474">
                <a:moveTo>
                  <a:pt x="0" y="0"/>
                </a:moveTo>
                <a:lnTo>
                  <a:pt x="1524" y="61747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87851" y="7183374"/>
            <a:ext cx="1524" cy="115950"/>
          </a:xfrm>
          <a:custGeom>
            <a:avLst/>
            <a:gdLst/>
            <a:ahLst/>
            <a:cxnLst/>
            <a:rect l="l" t="t" r="r" b="b"/>
            <a:pathLst>
              <a:path w="1524" h="115950">
                <a:moveTo>
                  <a:pt x="0" y="0"/>
                </a:moveTo>
                <a:lnTo>
                  <a:pt x="1524" y="115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71900" y="7299325"/>
            <a:ext cx="231775" cy="1524"/>
          </a:xfrm>
          <a:custGeom>
            <a:avLst/>
            <a:gdLst/>
            <a:ahLst/>
            <a:cxnLst/>
            <a:rect l="l" t="t" r="r" b="b"/>
            <a:pathLst>
              <a:path w="231775" h="1524">
                <a:moveTo>
                  <a:pt x="0" y="0"/>
                </a:moveTo>
                <a:lnTo>
                  <a:pt x="231775" y="152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71900" y="7337425"/>
            <a:ext cx="231775" cy="1524"/>
          </a:xfrm>
          <a:custGeom>
            <a:avLst/>
            <a:gdLst/>
            <a:ahLst/>
            <a:cxnLst/>
            <a:rect l="l" t="t" r="r" b="b"/>
            <a:pathLst>
              <a:path w="231775" h="1524">
                <a:moveTo>
                  <a:pt x="0" y="0"/>
                </a:moveTo>
                <a:lnTo>
                  <a:pt x="231775" y="152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87851" y="7337425"/>
            <a:ext cx="1524" cy="115824"/>
          </a:xfrm>
          <a:custGeom>
            <a:avLst/>
            <a:gdLst/>
            <a:ahLst/>
            <a:cxnLst/>
            <a:rect l="l" t="t" r="r" b="b"/>
            <a:pathLst>
              <a:path w="1524" h="115824">
                <a:moveTo>
                  <a:pt x="0" y="0"/>
                </a:moveTo>
                <a:lnTo>
                  <a:pt x="1524" y="1158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87851" y="7453249"/>
            <a:ext cx="615950" cy="1650"/>
          </a:xfrm>
          <a:custGeom>
            <a:avLst/>
            <a:gdLst/>
            <a:ahLst/>
            <a:cxnLst/>
            <a:rect l="l" t="t" r="r" b="b"/>
            <a:pathLst>
              <a:path w="615950" h="1650">
                <a:moveTo>
                  <a:pt x="0" y="0"/>
                </a:moveTo>
                <a:lnTo>
                  <a:pt x="615950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49826" y="742632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0" y="53975"/>
                </a:moveTo>
                <a:lnTo>
                  <a:pt x="53975" y="26543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0625" y="7646924"/>
            <a:ext cx="154050" cy="1650"/>
          </a:xfrm>
          <a:custGeom>
            <a:avLst/>
            <a:gdLst/>
            <a:ahLst/>
            <a:cxnLst/>
            <a:rect l="l" t="t" r="r" b="b"/>
            <a:pathLst>
              <a:path w="154050" h="1650">
                <a:moveTo>
                  <a:pt x="0" y="0"/>
                </a:moveTo>
                <a:lnTo>
                  <a:pt x="154050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0250" y="7221474"/>
            <a:ext cx="154050" cy="1650"/>
          </a:xfrm>
          <a:custGeom>
            <a:avLst/>
            <a:gdLst/>
            <a:ahLst/>
            <a:cxnLst/>
            <a:rect l="l" t="t" r="r" b="b"/>
            <a:pathLst>
              <a:path w="154050" h="1650">
                <a:moveTo>
                  <a:pt x="0" y="0"/>
                </a:moveTo>
                <a:lnTo>
                  <a:pt x="154050" y="1650"/>
                </a:lnTo>
              </a:path>
            </a:pathLst>
          </a:custGeom>
          <a:ln w="6350">
            <a:solidFill>
              <a:srgbClr val="FB0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7601" y="7646924"/>
            <a:ext cx="153924" cy="1650"/>
          </a:xfrm>
          <a:custGeom>
            <a:avLst/>
            <a:gdLst/>
            <a:ahLst/>
            <a:cxnLst/>
            <a:rect l="l" t="t" r="r" b="b"/>
            <a:pathLst>
              <a:path w="153924" h="1650">
                <a:moveTo>
                  <a:pt x="0" y="0"/>
                </a:moveTo>
                <a:lnTo>
                  <a:pt x="153924" y="16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08350" y="6064250"/>
            <a:ext cx="154050" cy="1524"/>
          </a:xfrm>
          <a:custGeom>
            <a:avLst/>
            <a:gdLst/>
            <a:ahLst/>
            <a:cxnLst/>
            <a:rect l="l" t="t" r="r" b="b"/>
            <a:pathLst>
              <a:path w="154050" h="1524">
                <a:moveTo>
                  <a:pt x="0" y="0"/>
                </a:moveTo>
                <a:lnTo>
                  <a:pt x="154050" y="152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61436" y="5571734"/>
            <a:ext cx="366413" cy="446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376">
              <a:lnSpc>
                <a:spcPts val="1285"/>
              </a:lnSpc>
              <a:spcBef>
                <a:spcPts val="64"/>
              </a:spcBef>
            </a:pPr>
            <a:r>
              <a:rPr sz="1500" spc="-4" baseline="5797" dirty="0" smtClean="0">
                <a:latin typeface="Arial"/>
                <a:cs typeface="Arial"/>
              </a:rPr>
              <a:t>V</a:t>
            </a:r>
            <a:r>
              <a:rPr sz="975" spc="0" baseline="-8919" dirty="0" smtClean="0">
                <a:latin typeface="Arial"/>
                <a:cs typeface="Arial"/>
              </a:rPr>
              <a:t>out</a:t>
            </a:r>
            <a:endParaRPr sz="650">
              <a:latin typeface="Arial"/>
              <a:cs typeface="Arial"/>
            </a:endParaRPr>
          </a:p>
          <a:p>
            <a:pPr marL="187325">
              <a:lnSpc>
                <a:spcPts val="1149"/>
              </a:lnSpc>
              <a:spcBef>
                <a:spcPts val="706"/>
              </a:spcBef>
            </a:pPr>
            <a:r>
              <a:rPr sz="1000" spc="19" dirty="0" smtClean="0">
                <a:latin typeface="Arial"/>
                <a:cs typeface="Arial"/>
              </a:rPr>
              <a:t>C</a:t>
            </a:r>
            <a:r>
              <a:rPr sz="1050" spc="0" baseline="-24846" dirty="0" smtClean="0"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38141" y="5647934"/>
            <a:ext cx="297858" cy="174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85"/>
              </a:lnSpc>
              <a:spcBef>
                <a:spcPts val="64"/>
              </a:spcBef>
            </a:pPr>
            <a:r>
              <a:rPr sz="1500" spc="-4" baseline="5797" dirty="0" smtClean="0">
                <a:latin typeface="Arial"/>
                <a:cs typeface="Arial"/>
              </a:rPr>
              <a:t>V</a:t>
            </a:r>
            <a:r>
              <a:rPr sz="975" spc="0" baseline="-8919" dirty="0" smtClean="0">
                <a:latin typeface="Arial"/>
                <a:cs typeface="Arial"/>
              </a:rPr>
              <a:t>o</a:t>
            </a:r>
            <a:r>
              <a:rPr sz="975" spc="-4" baseline="-8919" dirty="0" smtClean="0">
                <a:latin typeface="Arial"/>
                <a:cs typeface="Arial"/>
              </a:rPr>
              <a:t>u</a:t>
            </a:r>
            <a:r>
              <a:rPr sz="975" spc="4" baseline="-8919" dirty="0" smtClean="0">
                <a:latin typeface="Arial"/>
                <a:cs typeface="Arial"/>
              </a:rPr>
              <a:t>t</a:t>
            </a:r>
            <a:r>
              <a:rPr sz="975" spc="0" baseline="-8919" dirty="0" smtClean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7058" y="5682732"/>
            <a:ext cx="203549" cy="18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500" spc="9" baseline="8696" dirty="0" smtClean="0">
                <a:latin typeface="Arial"/>
                <a:cs typeface="Arial"/>
              </a:rPr>
              <a:t>V</a:t>
            </a:r>
            <a:r>
              <a:rPr sz="1050" spc="0" baseline="-8282" dirty="0" smtClean="0">
                <a:latin typeface="Arial"/>
                <a:cs typeface="Arial"/>
              </a:rPr>
              <a:t>in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52266" y="6338687"/>
            <a:ext cx="259726" cy="180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500" spc="14" baseline="8696" dirty="0" smtClean="0">
                <a:solidFill>
                  <a:srgbClr val="5A11FC"/>
                </a:solidFill>
                <a:latin typeface="Arial"/>
                <a:cs typeface="Arial"/>
              </a:rPr>
              <a:t>C</a:t>
            </a:r>
            <a:r>
              <a:rPr sz="1050" spc="0" baseline="-8282" dirty="0" smtClean="0">
                <a:solidFill>
                  <a:srgbClr val="5A11FC"/>
                </a:solidFill>
                <a:latin typeface="Arial"/>
                <a:cs typeface="Arial"/>
              </a:rPr>
              <a:t>G4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6434" y="6434011"/>
            <a:ext cx="125772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0" dirty="0" smtClean="0"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2159" y="6484596"/>
            <a:ext cx="6777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23664" y="6486462"/>
            <a:ext cx="172756" cy="15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4" dirty="0" smtClean="0">
                <a:latin typeface="Arial"/>
                <a:cs typeface="Arial"/>
              </a:rPr>
              <a:t>M</a:t>
            </a:r>
            <a:r>
              <a:rPr sz="900" spc="0" baseline="-24156" dirty="0" smtClean="0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1686" y="6530711"/>
            <a:ext cx="314745" cy="180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500" spc="14" baseline="8696" dirty="0" smtClean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sz="1050" spc="0" baseline="-8282" dirty="0" smtClean="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sz="1050" spc="4" baseline="-8282" dirty="0" smtClean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sz="1050" spc="0" baseline="-8282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2513" y="6762359"/>
            <a:ext cx="360133" cy="4131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376">
              <a:lnSpc>
                <a:spcPts val="1345"/>
              </a:lnSpc>
              <a:spcBef>
                <a:spcPts val="67"/>
              </a:spcBef>
            </a:pPr>
            <a:r>
              <a:rPr sz="1500" spc="25" baseline="8696" dirty="0" smtClean="0">
                <a:latin typeface="Arial"/>
                <a:cs typeface="Arial"/>
              </a:rPr>
              <a:t>V</a:t>
            </a:r>
            <a:r>
              <a:rPr sz="1050" spc="-4" baseline="-8282" dirty="0" smtClean="0">
                <a:latin typeface="Arial"/>
                <a:cs typeface="Arial"/>
              </a:rPr>
              <a:t>out</a:t>
            </a:r>
            <a:endParaRPr sz="700">
              <a:latin typeface="Arial"/>
              <a:cs typeface="Arial"/>
            </a:endParaRPr>
          </a:p>
          <a:p>
            <a:pPr marL="168148">
              <a:lnSpc>
                <a:spcPts val="1149"/>
              </a:lnSpc>
              <a:spcBef>
                <a:spcPts val="382"/>
              </a:spcBef>
            </a:pPr>
            <a:r>
              <a:rPr sz="1000" spc="4" dirty="0" smtClean="0">
                <a:solidFill>
                  <a:srgbClr val="FB0028"/>
                </a:solidFill>
                <a:latin typeface="Arial"/>
                <a:cs typeface="Arial"/>
              </a:rPr>
              <a:t>C</a:t>
            </a:r>
            <a:r>
              <a:rPr sz="1050" spc="0" baseline="-24846" dirty="0" smtClean="0">
                <a:solidFill>
                  <a:srgbClr val="FB0028"/>
                </a:solidFill>
                <a:latin typeface="Arial"/>
                <a:cs typeface="Arial"/>
              </a:rPr>
              <a:t>w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3666" y="6762359"/>
            <a:ext cx="305803" cy="18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500" spc="9" baseline="8696" dirty="0" smtClean="0">
                <a:latin typeface="Arial"/>
                <a:cs typeface="Arial"/>
              </a:rPr>
              <a:t>V</a:t>
            </a:r>
            <a:r>
              <a:rPr sz="1050" spc="-4" baseline="-8282" dirty="0" smtClean="0">
                <a:latin typeface="Arial"/>
                <a:cs typeface="Arial"/>
              </a:rPr>
              <a:t>ou</a:t>
            </a:r>
            <a:r>
              <a:rPr sz="1050" spc="0" baseline="-8282" dirty="0" smtClean="0">
                <a:latin typeface="Arial"/>
                <a:cs typeface="Arial"/>
              </a:rPr>
              <a:t>t2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8958" y="6840337"/>
            <a:ext cx="12874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latin typeface="Arial"/>
                <a:cs typeface="Arial"/>
              </a:rPr>
              <a:t>V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556" y="6907532"/>
            <a:ext cx="107834" cy="113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700" spc="0" dirty="0" smtClean="0">
                <a:latin typeface="Arial"/>
                <a:cs typeface="Arial"/>
              </a:rPr>
              <a:t>in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4908" y="6954637"/>
            <a:ext cx="425029" cy="45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55"/>
              </a:lnSpc>
              <a:spcBef>
                <a:spcPts val="67"/>
              </a:spcBef>
            </a:pPr>
            <a:r>
              <a:rPr sz="1500" spc="19" baseline="11595" dirty="0" smtClean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sz="1050" spc="0" baseline="-8282" dirty="0" smtClean="0">
                <a:solidFill>
                  <a:srgbClr val="008000"/>
                </a:solidFill>
                <a:latin typeface="Arial"/>
                <a:cs typeface="Arial"/>
              </a:rPr>
              <a:t>GD</a:t>
            </a:r>
            <a:r>
              <a:rPr sz="1050" spc="-4" baseline="-8282" dirty="0" smtClean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sz="1050" spc="0" baseline="-8282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R="12700" algn="r">
              <a:lnSpc>
                <a:spcPts val="919"/>
              </a:lnSpc>
              <a:spcBef>
                <a:spcPts val="967"/>
              </a:spcBef>
            </a:pPr>
            <a:r>
              <a:rPr sz="800" spc="4" dirty="0" smtClean="0">
                <a:latin typeface="Arial"/>
                <a:cs typeface="Arial"/>
              </a:rPr>
              <a:t>M</a:t>
            </a:r>
            <a:r>
              <a:rPr sz="900" spc="0" baseline="-24156" dirty="0" smtClean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1686" y="7148185"/>
            <a:ext cx="314802" cy="18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500" spc="14" baseline="8696" dirty="0" smtClean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sz="1050" spc="0" baseline="-8282" dirty="0" smtClean="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sz="1050" spc="4" baseline="-8282" dirty="0" smtClean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sz="1050" spc="0" baseline="-8282" dirty="0" smtClean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3664" y="7219760"/>
            <a:ext cx="125772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0" dirty="0" smtClean="0"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9643" y="7270345"/>
            <a:ext cx="6777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266" y="7340209"/>
            <a:ext cx="260011" cy="182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55"/>
              </a:lnSpc>
              <a:spcBef>
                <a:spcPts val="67"/>
              </a:spcBef>
            </a:pPr>
            <a:r>
              <a:rPr sz="1500" spc="14" baseline="11595" dirty="0" smtClean="0">
                <a:solidFill>
                  <a:srgbClr val="5A11FC"/>
                </a:solidFill>
                <a:latin typeface="Arial"/>
                <a:cs typeface="Arial"/>
              </a:rPr>
              <a:t>C</a:t>
            </a:r>
            <a:r>
              <a:rPr sz="1050" spc="0" baseline="-8282" dirty="0" smtClean="0">
                <a:solidFill>
                  <a:srgbClr val="5A11FC"/>
                </a:solidFill>
                <a:latin typeface="Arial"/>
                <a:cs typeface="Arial"/>
              </a:rPr>
              <a:t>G3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9205" y="8002603"/>
            <a:ext cx="3756245" cy="204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800" spc="-4" baseline="7246" dirty="0" smtClean="0">
                <a:solidFill>
                  <a:srgbClr val="5A11FC"/>
                </a:solidFill>
                <a:latin typeface="Arial"/>
                <a:cs typeface="Arial"/>
              </a:rPr>
              <a:t>C</a:t>
            </a:r>
            <a:r>
              <a:rPr sz="1200" spc="0" baseline="-10870" dirty="0" smtClean="0">
                <a:solidFill>
                  <a:srgbClr val="5A11FC"/>
                </a:solidFill>
                <a:latin typeface="Arial"/>
                <a:cs typeface="Arial"/>
              </a:rPr>
              <a:t>G3</a:t>
            </a:r>
            <a:r>
              <a:rPr sz="1200" spc="111" baseline="-10870" dirty="0" smtClean="0">
                <a:solidFill>
                  <a:srgbClr val="5A11FC"/>
                </a:solidFill>
                <a:latin typeface="Arial"/>
                <a:cs typeface="Arial"/>
              </a:rPr>
              <a:t> 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an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d</a:t>
            </a:r>
            <a:r>
              <a:rPr sz="1800" spc="-29" baseline="7246" dirty="0" smtClean="0">
                <a:solidFill>
                  <a:srgbClr val="5A11FC"/>
                </a:solidFill>
                <a:latin typeface="Arial"/>
                <a:cs typeface="Arial"/>
              </a:rPr>
              <a:t> 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C</a:t>
            </a:r>
            <a:r>
              <a:rPr sz="1200" spc="0" baseline="-10870" dirty="0" smtClean="0">
                <a:solidFill>
                  <a:srgbClr val="5A11FC"/>
                </a:solidFill>
                <a:latin typeface="Arial"/>
                <a:cs typeface="Arial"/>
              </a:rPr>
              <a:t>G4</a:t>
            </a:r>
            <a:r>
              <a:rPr sz="1200" spc="121" baseline="-10870" dirty="0" smtClean="0">
                <a:solidFill>
                  <a:srgbClr val="5A11FC"/>
                </a:solidFill>
                <a:latin typeface="Arial"/>
                <a:cs typeface="Arial"/>
              </a:rPr>
              <a:t> 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a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re</a:t>
            </a:r>
            <a:r>
              <a:rPr sz="1800" spc="-4" baseline="7246" dirty="0" smtClean="0">
                <a:solidFill>
                  <a:srgbClr val="5A11FC"/>
                </a:solidFill>
                <a:latin typeface="Arial"/>
                <a:cs typeface="Arial"/>
              </a:rPr>
              <a:t> 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c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a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l</a:t>
            </a:r>
            <a:r>
              <a:rPr sz="1800" spc="-4" baseline="7246" dirty="0" smtClean="0">
                <a:solidFill>
                  <a:srgbClr val="5A11FC"/>
                </a:solidFill>
                <a:latin typeface="Arial"/>
                <a:cs typeface="Arial"/>
              </a:rPr>
              <a:t>l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e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d</a:t>
            </a:r>
            <a:r>
              <a:rPr sz="1800" spc="-29" baseline="7246" dirty="0" smtClean="0">
                <a:solidFill>
                  <a:srgbClr val="5A11FC"/>
                </a:solidFill>
                <a:latin typeface="Arial"/>
                <a:cs typeface="Arial"/>
              </a:rPr>
              <a:t> 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e</a:t>
            </a:r>
            <a:r>
              <a:rPr sz="1800" spc="-9" baseline="7246" dirty="0" smtClean="0">
                <a:solidFill>
                  <a:srgbClr val="5A11FC"/>
                </a:solidFill>
                <a:latin typeface="Arial"/>
                <a:cs typeface="Arial"/>
              </a:rPr>
              <a:t>x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trinsic 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o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r </a:t>
            </a:r>
            <a:r>
              <a:rPr sz="1800" spc="9" baseline="7246" dirty="0" smtClean="0">
                <a:solidFill>
                  <a:srgbClr val="5A11FC"/>
                </a:solidFill>
                <a:latin typeface="Arial"/>
                <a:cs typeface="Arial"/>
              </a:rPr>
              <a:t>f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anou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t</a:t>
            </a:r>
            <a:r>
              <a:rPr sz="1800" spc="-39" baseline="7246" dirty="0" smtClean="0">
                <a:solidFill>
                  <a:srgbClr val="5A11FC"/>
                </a:solidFill>
                <a:latin typeface="Arial"/>
                <a:cs typeface="Arial"/>
              </a:rPr>
              <a:t> 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c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apa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cit</a:t>
            </a:r>
            <a:r>
              <a:rPr sz="1800" spc="4" baseline="7246" dirty="0" smtClean="0">
                <a:solidFill>
                  <a:srgbClr val="5A11FC"/>
                </a:solidFill>
                <a:latin typeface="Arial"/>
                <a:cs typeface="Arial"/>
              </a:rPr>
              <a:t>an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c</a:t>
            </a:r>
            <a:r>
              <a:rPr sz="1800" spc="-4" baseline="7246" dirty="0" smtClean="0">
                <a:solidFill>
                  <a:srgbClr val="5A11FC"/>
                </a:solidFill>
                <a:latin typeface="Arial"/>
                <a:cs typeface="Arial"/>
              </a:rPr>
              <a:t>e</a:t>
            </a:r>
            <a:r>
              <a:rPr sz="1800" spc="0" baseline="7246" dirty="0" smtClean="0">
                <a:solidFill>
                  <a:srgbClr val="5A11FC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8212" y="638175"/>
            <a:ext cx="4932299" cy="3698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85825" y="736600"/>
            <a:ext cx="5014976" cy="376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825" y="736473"/>
            <a:ext cx="5014976" cy="3760851"/>
          </a:xfrm>
          <a:custGeom>
            <a:avLst/>
            <a:gdLst/>
            <a:ahLst/>
            <a:cxnLst/>
            <a:rect l="l" t="t" r="r" b="b"/>
            <a:pathLst>
              <a:path w="5014976" h="3760851">
                <a:moveTo>
                  <a:pt x="0" y="3760851"/>
                </a:moveTo>
                <a:lnTo>
                  <a:pt x="5014976" y="3760851"/>
                </a:lnTo>
                <a:lnTo>
                  <a:pt x="5014976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4852" y="4780332"/>
            <a:ext cx="311268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ap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ame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ers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see</a:t>
            </a:r>
            <a:r>
              <a:rPr sz="1100" spc="-19" dirty="0" smtClean="0">
                <a:latin typeface="Arial"/>
                <a:cs typeface="Arial"/>
              </a:rPr>
              <a:t> 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p.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37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4852" y="5216196"/>
            <a:ext cx="3369872" cy="1716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753">
              <a:lnSpc>
                <a:spcPts val="1230"/>
              </a:lnSpc>
              <a:spcBef>
                <a:spcPts val="61"/>
              </a:spcBef>
            </a:pP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erl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endParaRPr sz="1100">
              <a:latin typeface="Arial"/>
              <a:cs typeface="Arial"/>
            </a:endParaRPr>
          </a:p>
          <a:p>
            <a:pPr marL="927354" marR="24753">
              <a:lnSpc>
                <a:spcPts val="1152"/>
              </a:lnSpc>
              <a:spcBef>
                <a:spcPts val="388"/>
              </a:spcBef>
            </a:pP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O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5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31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F/u</a:t>
            </a:r>
            <a:r>
              <a:rPr sz="1100" spc="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;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O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050" spc="15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 0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27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F/um</a:t>
            </a:r>
            <a:endParaRPr sz="1100">
              <a:latin typeface="Arial"/>
              <a:cs typeface="Arial"/>
            </a:endParaRPr>
          </a:p>
          <a:p>
            <a:pPr marL="12700" marR="24753">
              <a:lnSpc>
                <a:spcPct val="95825"/>
              </a:lnSpc>
              <a:spcBef>
                <a:spcPts val="535"/>
              </a:spcBef>
            </a:pP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ot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om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j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endParaRPr sz="1100">
              <a:latin typeface="Arial"/>
              <a:cs typeface="Arial"/>
            </a:endParaRPr>
          </a:p>
          <a:p>
            <a:pPr marL="927354" marR="24753">
              <a:lnSpc>
                <a:spcPts val="1154"/>
              </a:lnSpc>
              <a:spcBef>
                <a:spcPts val="450"/>
              </a:spcBef>
            </a:pP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j</a:t>
            </a:r>
            <a:r>
              <a:rPr sz="1050" spc="0" baseline="-20705" dirty="0" smtClean="0">
                <a:latin typeface="Arial"/>
                <a:cs typeface="Arial"/>
              </a:rPr>
              <a:t>0n</a:t>
            </a:r>
            <a:r>
              <a:rPr sz="1050" spc="15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F/u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050" spc="0" baseline="28987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;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j</a:t>
            </a:r>
            <a:r>
              <a:rPr sz="1050" spc="0" baseline="-20705" dirty="0" smtClean="0">
                <a:latin typeface="Arial"/>
                <a:cs typeface="Arial"/>
              </a:rPr>
              <a:t>0p</a:t>
            </a:r>
            <a:r>
              <a:rPr sz="1050" spc="16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9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F/u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050" spc="0" baseline="28987" dirty="0" smtClean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12700" marR="24753">
              <a:lnSpc>
                <a:spcPct val="95825"/>
              </a:lnSpc>
              <a:spcBef>
                <a:spcPts val="535"/>
              </a:spcBef>
            </a:pPr>
            <a:r>
              <a:rPr sz="1100" spc="-4" dirty="0" smtClean="0">
                <a:latin typeface="Arial"/>
                <a:cs typeface="Arial"/>
              </a:rPr>
              <a:t>Si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j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endParaRPr sz="1100">
              <a:latin typeface="Arial"/>
              <a:cs typeface="Arial"/>
            </a:endParaRPr>
          </a:p>
          <a:p>
            <a:pPr marL="927354">
              <a:lnSpc>
                <a:spcPts val="1152"/>
              </a:lnSpc>
              <a:spcBef>
                <a:spcPts val="455"/>
              </a:spcBef>
            </a:pP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j</a:t>
            </a:r>
            <a:r>
              <a:rPr sz="1050" spc="4" baseline="-20705" dirty="0" smtClean="0">
                <a:latin typeface="Arial"/>
                <a:cs typeface="Arial"/>
              </a:rPr>
              <a:t>s</a:t>
            </a:r>
            <a:r>
              <a:rPr sz="1050" spc="-9" baseline="-20705" dirty="0" smtClean="0">
                <a:latin typeface="Arial"/>
                <a:cs typeface="Arial"/>
              </a:rPr>
              <a:t>w</a:t>
            </a:r>
            <a:r>
              <a:rPr sz="1050" spc="0" baseline="-20705" dirty="0" smtClean="0">
                <a:latin typeface="Arial"/>
                <a:cs typeface="Arial"/>
              </a:rPr>
              <a:t>0n</a:t>
            </a:r>
            <a:r>
              <a:rPr sz="1050" spc="190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0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8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4" dirty="0" smtClean="0">
                <a:latin typeface="Arial"/>
                <a:cs typeface="Arial"/>
              </a:rPr>
              <a:t>/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;</a:t>
            </a:r>
            <a:r>
              <a:rPr sz="1100" spc="-5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j</a:t>
            </a:r>
            <a:r>
              <a:rPr sz="1050" spc="4" baseline="-20705" dirty="0" smtClean="0">
                <a:latin typeface="Arial"/>
                <a:cs typeface="Arial"/>
              </a:rPr>
              <a:t>s</a:t>
            </a:r>
            <a:r>
              <a:rPr sz="1050" spc="-9" baseline="-20705" dirty="0" smtClean="0">
                <a:latin typeface="Arial"/>
                <a:cs typeface="Arial"/>
              </a:rPr>
              <a:t>w</a:t>
            </a:r>
            <a:r>
              <a:rPr sz="1050" spc="0" baseline="-20705" dirty="0" smtClean="0">
                <a:latin typeface="Arial"/>
                <a:cs typeface="Arial"/>
              </a:rPr>
              <a:t>0p </a:t>
            </a:r>
            <a:r>
              <a:rPr sz="1050" spc="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 </a:t>
            </a:r>
            <a:r>
              <a:rPr sz="1100" spc="-4" dirty="0" smtClean="0">
                <a:latin typeface="Arial"/>
                <a:cs typeface="Arial"/>
              </a:rPr>
              <a:t>0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2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4" dirty="0" smtClean="0">
                <a:latin typeface="Arial"/>
                <a:cs typeface="Arial"/>
              </a:rPr>
              <a:t>/</a:t>
            </a:r>
            <a:r>
              <a:rPr sz="1100" spc="0" dirty="0" smtClean="0">
                <a:latin typeface="Arial"/>
                <a:cs typeface="Arial"/>
              </a:rPr>
              <a:t>um</a:t>
            </a:r>
            <a:endParaRPr sz="1100">
              <a:latin typeface="Arial"/>
              <a:cs typeface="Arial"/>
            </a:endParaRPr>
          </a:p>
          <a:p>
            <a:pPr marL="12700" marR="24753">
              <a:lnSpc>
                <a:spcPct val="95825"/>
              </a:lnSpc>
              <a:spcBef>
                <a:spcPts val="535"/>
              </a:spcBef>
            </a:pP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endParaRPr sz="1100">
              <a:latin typeface="Arial"/>
              <a:cs typeface="Arial"/>
            </a:endParaRPr>
          </a:p>
          <a:p>
            <a:pPr marL="927354" marR="24753">
              <a:lnSpc>
                <a:spcPts val="1152"/>
              </a:lnSpc>
              <a:spcBef>
                <a:spcPts val="450"/>
              </a:spcBef>
            </a:pP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0" baseline="-20705" dirty="0" smtClean="0">
                <a:latin typeface="Arial"/>
                <a:cs typeface="Arial"/>
              </a:rPr>
              <a:t>ox</a:t>
            </a:r>
            <a:r>
              <a:rPr sz="1050" spc="128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6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F/u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050" spc="0" baseline="28987" dirty="0" smtClean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5825" y="736473"/>
            <a:ext cx="5014976" cy="3760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38212" y="638175"/>
            <a:ext cx="4932299" cy="369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8212" y="638175"/>
            <a:ext cx="4932299" cy="3698875"/>
          </a:xfrm>
          <a:custGeom>
            <a:avLst/>
            <a:gdLst/>
            <a:ahLst/>
            <a:cxnLst/>
            <a:rect l="l" t="t" r="r" b="b"/>
            <a:pathLst>
              <a:path w="4932299" h="3698875">
                <a:moveTo>
                  <a:pt x="0" y="3698875"/>
                </a:moveTo>
                <a:lnTo>
                  <a:pt x="4932299" y="3698875"/>
                </a:lnTo>
                <a:lnTo>
                  <a:pt x="4932299" y="0"/>
                </a:lnTo>
                <a:lnTo>
                  <a:pt x="0" y="0"/>
                </a:lnTo>
                <a:lnTo>
                  <a:pt x="0" y="3698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4852" y="4780332"/>
            <a:ext cx="4848125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G</a:t>
            </a:r>
            <a:r>
              <a:rPr sz="1050" spc="0" baseline="-20705" dirty="0" smtClean="0">
                <a:latin typeface="Arial"/>
                <a:cs typeface="Arial"/>
              </a:rPr>
              <a:t>D1 </a:t>
            </a:r>
            <a:r>
              <a:rPr sz="1050" spc="32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G</a:t>
            </a:r>
            <a:r>
              <a:rPr sz="1050" spc="0" baseline="-20705" dirty="0" smtClean="0">
                <a:latin typeface="Arial"/>
                <a:cs typeface="Arial"/>
              </a:rPr>
              <a:t>D2 </a:t>
            </a:r>
            <a:r>
              <a:rPr sz="1050" spc="32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n’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nc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el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cap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se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ass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 e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4" dirty="0" smtClean="0">
                <a:latin typeface="Arial"/>
                <a:cs typeface="Arial"/>
              </a:rPr>
              <a:t>t-</a:t>
            </a:r>
            <a:r>
              <a:rPr sz="1100" spc="0" dirty="0" smtClean="0">
                <a:latin typeface="Arial"/>
                <a:cs typeface="Arial"/>
              </a:rPr>
              <a:t>off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or p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nc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19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852" y="5367072"/>
            <a:ext cx="2755181" cy="190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650" spc="-4" baseline="5270" dirty="0" smtClean="0">
                <a:latin typeface="Arial"/>
                <a:cs typeface="Arial"/>
              </a:rPr>
              <a:t>C</a:t>
            </a:r>
            <a:r>
              <a:rPr sz="1050" spc="-4" baseline="-12423" dirty="0" smtClean="0">
                <a:latin typeface="Arial"/>
                <a:cs typeface="Arial"/>
              </a:rPr>
              <a:t>G</a:t>
            </a:r>
            <a:r>
              <a:rPr sz="1050" spc="0" baseline="-12423" dirty="0" smtClean="0">
                <a:latin typeface="Arial"/>
                <a:cs typeface="Arial"/>
              </a:rPr>
              <a:t>3</a:t>
            </a:r>
            <a:r>
              <a:rPr sz="1050" spc="156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and</a:t>
            </a:r>
            <a:r>
              <a:rPr sz="1650" spc="-4" baseline="5270" dirty="0" smtClean="0">
                <a:latin typeface="Arial"/>
                <a:cs typeface="Arial"/>
              </a:rPr>
              <a:t> C</a:t>
            </a:r>
            <a:r>
              <a:rPr sz="1050" spc="-4" baseline="-12423" dirty="0" smtClean="0">
                <a:latin typeface="Arial"/>
                <a:cs typeface="Arial"/>
              </a:rPr>
              <a:t>G</a:t>
            </a:r>
            <a:r>
              <a:rPr sz="1050" spc="0" baseline="-12423" dirty="0" smtClean="0">
                <a:latin typeface="Arial"/>
                <a:cs typeface="Arial"/>
              </a:rPr>
              <a:t>4</a:t>
            </a:r>
            <a:r>
              <a:rPr sz="1050" spc="166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es</a:t>
            </a:r>
            <a:r>
              <a:rPr sz="1650" spc="-4" baseline="5270" dirty="0" smtClean="0">
                <a:latin typeface="Arial"/>
                <a:cs typeface="Arial"/>
              </a:rPr>
              <a:t>n’</a:t>
            </a:r>
            <a:r>
              <a:rPr sz="1650" spc="0" baseline="5270" dirty="0" smtClean="0">
                <a:latin typeface="Arial"/>
                <a:cs typeface="Arial"/>
              </a:rPr>
              <a:t>t </a:t>
            </a:r>
            <a:r>
              <a:rPr sz="1650" spc="-4" baseline="5270" dirty="0" smtClean="0">
                <a:latin typeface="Arial"/>
                <a:cs typeface="Arial"/>
              </a:rPr>
              <a:t>i</a:t>
            </a:r>
            <a:r>
              <a:rPr sz="1650" spc="0" baseline="5270" dirty="0" smtClean="0">
                <a:latin typeface="Arial"/>
                <a:cs typeface="Arial"/>
              </a:rPr>
              <a:t>nc</a:t>
            </a:r>
            <a:r>
              <a:rPr sz="1650" spc="-4" baseline="5270" dirty="0" smtClean="0">
                <a:latin typeface="Arial"/>
                <a:cs typeface="Arial"/>
              </a:rPr>
              <a:t>l</a:t>
            </a:r>
            <a:r>
              <a:rPr sz="1650" spc="0" baseline="5270" dirty="0" smtClean="0">
                <a:latin typeface="Arial"/>
                <a:cs typeface="Arial"/>
              </a:rPr>
              <a:t>u</a:t>
            </a:r>
            <a:r>
              <a:rPr sz="1650" spc="-4" baseline="5270" dirty="0" smtClean="0">
                <a:latin typeface="Arial"/>
                <a:cs typeface="Arial"/>
              </a:rPr>
              <a:t>d</a:t>
            </a:r>
            <a:r>
              <a:rPr sz="1650" spc="0" baseline="5270" dirty="0" smtClean="0">
                <a:latin typeface="Arial"/>
                <a:cs typeface="Arial"/>
              </a:rPr>
              <a:t>e</a:t>
            </a:r>
            <a:r>
              <a:rPr sz="1650" spc="14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C</a:t>
            </a:r>
            <a:r>
              <a:rPr sz="1050" spc="-4" baseline="-12423" dirty="0" smtClean="0">
                <a:latin typeface="Arial"/>
                <a:cs typeface="Arial"/>
              </a:rPr>
              <a:t>G</a:t>
            </a:r>
            <a:r>
              <a:rPr sz="1050" spc="4" baseline="-12423" dirty="0" smtClean="0">
                <a:latin typeface="Arial"/>
                <a:cs typeface="Arial"/>
              </a:rPr>
              <a:t>D</a:t>
            </a:r>
            <a:r>
              <a:rPr sz="1050" spc="0" baseline="-12423" dirty="0" smtClean="0">
                <a:latin typeface="Arial"/>
                <a:cs typeface="Arial"/>
              </a:rPr>
              <a:t>3</a:t>
            </a:r>
            <a:r>
              <a:rPr sz="1050" spc="176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and</a:t>
            </a:r>
            <a:r>
              <a:rPr sz="1650" spc="-4" baseline="5270" dirty="0" smtClean="0">
                <a:latin typeface="Arial"/>
                <a:cs typeface="Arial"/>
              </a:rPr>
              <a:t> C</a:t>
            </a:r>
            <a:r>
              <a:rPr sz="1050" spc="-4" baseline="-12423" dirty="0" smtClean="0">
                <a:latin typeface="Arial"/>
                <a:cs typeface="Arial"/>
              </a:rPr>
              <a:t>G</a:t>
            </a:r>
            <a:r>
              <a:rPr sz="1050" spc="0" baseline="-12423" dirty="0" smtClean="0">
                <a:latin typeface="Arial"/>
                <a:cs typeface="Arial"/>
              </a:rPr>
              <a:t>D4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852" y="5802936"/>
            <a:ext cx="4848469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1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ers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29" dirty="0" smtClean="0">
                <a:latin typeface="Arial"/>
                <a:cs typeface="Arial"/>
              </a:rPr>
              <a:t>(</a:t>
            </a:r>
            <a:r>
              <a:rPr sz="1100" spc="39" dirty="0" smtClean="0">
                <a:latin typeface="Arial"/>
                <a:cs typeface="Arial"/>
              </a:rPr>
              <a:t>W</a:t>
            </a:r>
            <a:r>
              <a:rPr sz="1050" spc="-9" baseline="-20705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0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3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AD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4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PD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3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AD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5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PD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)</a:t>
            </a:r>
            <a:r>
              <a:rPr sz="1100" spc="1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9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has 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ol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er!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4852" y="6389810"/>
            <a:ext cx="4849934" cy="643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104"/>
              </a:spcBef>
            </a:pP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ot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9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ci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mo</a:t>
            </a:r>
            <a:r>
              <a:rPr sz="1100" spc="-1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9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ma</a:t>
            </a:r>
            <a:r>
              <a:rPr sz="1100" spc="4" dirty="0" smtClean="0">
                <a:latin typeface="Arial"/>
                <a:cs typeface="Arial"/>
              </a:rPr>
              <a:t>j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 compon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: 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ns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i="1" spc="-4" dirty="0" smtClean="0">
                <a:latin typeface="Arial"/>
                <a:cs typeface="Arial"/>
              </a:rPr>
              <a:t>i</a:t>
            </a:r>
            <a:r>
              <a:rPr sz="1100" i="1" spc="4" dirty="0" smtClean="0">
                <a:latin typeface="Arial"/>
                <a:cs typeface="Arial"/>
              </a:rPr>
              <a:t>t</a:t>
            </a:r>
            <a:r>
              <a:rPr sz="1100" i="1" spc="0" dirty="0" smtClean="0">
                <a:latin typeface="Arial"/>
                <a:cs typeface="Arial"/>
              </a:rPr>
              <a:t>a</a:t>
            </a:r>
            <a:r>
              <a:rPr sz="1100" i="1" spc="-4" dirty="0" smtClean="0">
                <a:latin typeface="Arial"/>
                <a:cs typeface="Arial"/>
              </a:rPr>
              <a:t>li</a:t>
            </a:r>
            <a:r>
              <a:rPr sz="1100" i="1" spc="0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)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sed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 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erl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25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ces</a:t>
            </a:r>
            <a:r>
              <a:rPr sz="1100" spc="262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nd</a:t>
            </a:r>
            <a:r>
              <a:rPr sz="1100" spc="247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x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2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257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G</a:t>
            </a:r>
            <a:r>
              <a:rPr sz="1050" spc="0" baseline="-20705" dirty="0" smtClean="0">
                <a:latin typeface="Arial"/>
                <a:cs typeface="Arial"/>
              </a:rPr>
              <a:t>3</a:t>
            </a:r>
            <a:r>
              <a:rPr sz="1100" spc="0" dirty="0" smtClean="0">
                <a:latin typeface="Arial"/>
                <a:cs typeface="Arial"/>
              </a:rPr>
              <a:t>, 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-4" baseline="-20705" dirty="0" smtClean="0">
                <a:latin typeface="Arial"/>
                <a:cs typeface="Arial"/>
              </a:rPr>
              <a:t>G</a:t>
            </a:r>
            <a:r>
              <a:rPr sz="1050" spc="0" baseline="-20705" dirty="0" smtClean="0">
                <a:latin typeface="Arial"/>
                <a:cs typeface="Arial"/>
              </a:rPr>
              <a:t>4</a:t>
            </a:r>
            <a:r>
              <a:rPr sz="1100" spc="0" dirty="0" smtClean="0">
                <a:latin typeface="Arial"/>
                <a:cs typeface="Arial"/>
              </a:rPr>
              <a:t>)  and</a:t>
            </a:r>
            <a:r>
              <a:rPr sz="1100" spc="257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ir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 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29" baseline="-20705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)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8212" y="638175"/>
            <a:ext cx="4932299" cy="3698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5825" y="736600"/>
            <a:ext cx="5014976" cy="376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825" y="736473"/>
            <a:ext cx="5014976" cy="3760851"/>
          </a:xfrm>
          <a:custGeom>
            <a:avLst/>
            <a:gdLst/>
            <a:ahLst/>
            <a:cxnLst/>
            <a:rect l="l" t="t" r="r" b="b"/>
            <a:pathLst>
              <a:path w="5014976" h="3760851">
                <a:moveTo>
                  <a:pt x="0" y="3760851"/>
                </a:moveTo>
                <a:lnTo>
                  <a:pt x="5014976" y="3760851"/>
                </a:lnTo>
                <a:lnTo>
                  <a:pt x="5014976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4852" y="4780332"/>
            <a:ext cx="4847600" cy="618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en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bl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 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ntic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prop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 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iti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4" dirty="0" smtClean="0">
                <a:latin typeface="Arial"/>
                <a:cs typeface="Arial"/>
              </a:rPr>
              <a:t> m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k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-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-14" dirty="0" smtClean="0">
                <a:latin typeface="Arial"/>
                <a:cs typeface="Arial"/>
              </a:rPr>
              <a:t>of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5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4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pro</a:t>
            </a:r>
            <a:r>
              <a:rPr sz="1100" spc="-9" dirty="0" smtClean="0">
                <a:latin typeface="Arial"/>
                <a:cs typeface="Arial"/>
              </a:rPr>
              <a:t>x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1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al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4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6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5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5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SA</a:t>
            </a:r>
            <a:r>
              <a:rPr sz="1100" spc="-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4" dirty="0" smtClean="0">
                <a:latin typeface="Arial"/>
                <a:cs typeface="Arial"/>
              </a:rPr>
              <a:t>mm</a:t>
            </a:r>
            <a:r>
              <a:rPr sz="1100" spc="0" dirty="0" smtClean="0">
                <a:latin typeface="Arial"/>
                <a:cs typeface="Arial"/>
              </a:rPr>
              <a:t>et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cal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5825" y="736473"/>
            <a:ext cx="5014976" cy="3760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85825" y="736600"/>
            <a:ext cx="5014976" cy="376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5825" y="736473"/>
            <a:ext cx="5014976" cy="3760851"/>
          </a:xfrm>
          <a:custGeom>
            <a:avLst/>
            <a:gdLst/>
            <a:ahLst/>
            <a:cxnLst/>
            <a:rect l="l" t="t" r="r" b="b"/>
            <a:pathLst>
              <a:path w="5014976" h="3760851">
                <a:moveTo>
                  <a:pt x="0" y="3760851"/>
                </a:moveTo>
                <a:lnTo>
                  <a:pt x="5014976" y="3760851"/>
                </a:lnTo>
                <a:lnTo>
                  <a:pt x="5014976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4852" y="4780332"/>
            <a:ext cx="307451" cy="190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5"/>
              </a:lnSpc>
              <a:spcBef>
                <a:spcPts val="70"/>
              </a:spcBef>
            </a:pPr>
            <a:r>
              <a:rPr sz="1650" spc="-4" baseline="7905" dirty="0" smtClean="0">
                <a:latin typeface="Arial"/>
                <a:cs typeface="Arial"/>
              </a:rPr>
              <a:t>R</a:t>
            </a:r>
            <a:r>
              <a:rPr sz="1050" spc="0" baseline="-12423" dirty="0" smtClean="0">
                <a:latin typeface="Arial"/>
                <a:cs typeface="Arial"/>
              </a:rPr>
              <a:t>e</a:t>
            </a:r>
            <a:r>
              <a:rPr sz="1050" spc="14" baseline="-12423" dirty="0" smtClean="0">
                <a:latin typeface="Arial"/>
                <a:cs typeface="Arial"/>
              </a:rPr>
              <a:t>q</a:t>
            </a:r>
            <a:r>
              <a:rPr sz="1050" spc="0" baseline="-12423" dirty="0" smtClean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6228" y="4778883"/>
            <a:ext cx="1057380" cy="167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= 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8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67 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k</a:t>
            </a:r>
            <a:r>
              <a:rPr sz="1100" spc="0" dirty="0" smtClean="0">
                <a:latin typeface="Symbol"/>
                <a:cs typeface="Symbol"/>
              </a:rPr>
              <a:t></a:t>
            </a:r>
            <a:r>
              <a:rPr sz="1100" spc="0" dirty="0" smtClean="0">
                <a:latin typeface="Times New Roman"/>
                <a:cs typeface="Times New Roman"/>
              </a:rPr>
              <a:t> 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9190" y="4780332"/>
            <a:ext cx="306191" cy="190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5"/>
              </a:lnSpc>
              <a:spcBef>
                <a:spcPts val="70"/>
              </a:spcBef>
            </a:pPr>
            <a:r>
              <a:rPr sz="1650" spc="-4" baseline="7905" dirty="0" smtClean="0">
                <a:latin typeface="Arial"/>
                <a:cs typeface="Arial"/>
              </a:rPr>
              <a:t>R</a:t>
            </a:r>
            <a:r>
              <a:rPr sz="1050" spc="0" baseline="-12423" dirty="0" smtClean="0">
                <a:latin typeface="Arial"/>
                <a:cs typeface="Arial"/>
              </a:rPr>
              <a:t>eqp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9042" y="4778883"/>
            <a:ext cx="3082281" cy="167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= 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6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89 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k</a:t>
            </a:r>
            <a:r>
              <a:rPr sz="1100" spc="0" dirty="0" smtClean="0">
                <a:latin typeface="Symbol"/>
                <a:cs typeface="Symbol"/>
              </a:rPr>
              <a:t></a:t>
            </a:r>
            <a:r>
              <a:rPr sz="1100" spc="0" dirty="0" smtClean="0">
                <a:latin typeface="Times New Roman"/>
                <a:cs typeface="Times New Roman"/>
              </a:rPr>
              <a:t> 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 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case. 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ee 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 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852" y="4931208"/>
            <a:ext cx="3500671" cy="190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650" spc="4" baseline="5270" dirty="0" smtClean="0">
                <a:latin typeface="Arial"/>
                <a:cs typeface="Arial"/>
              </a:rPr>
              <a:t>tr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-4" baseline="5270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sp</a:t>
            </a:r>
            <a:r>
              <a:rPr sz="1650" spc="-4" baseline="5270" dirty="0" smtClean="0">
                <a:latin typeface="Arial"/>
                <a:cs typeface="Arial"/>
              </a:rPr>
              <a:t>a</a:t>
            </a:r>
            <a:r>
              <a:rPr sz="1650" spc="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e</a:t>
            </a:r>
            <a:r>
              <a:rPr sz="1650" spc="-4" baseline="5270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c</a:t>
            </a:r>
            <a:r>
              <a:rPr sz="1650" spc="-9" baseline="5270" dirty="0" smtClean="0">
                <a:latin typeface="Arial"/>
                <a:cs typeface="Arial"/>
              </a:rPr>
              <a:t>y</a:t>
            </a:r>
            <a:r>
              <a:rPr sz="1650" spc="0" baseline="5270" dirty="0" smtClean="0">
                <a:latin typeface="Arial"/>
                <a:cs typeface="Arial"/>
              </a:rPr>
              <a:t>,</a:t>
            </a:r>
            <a:r>
              <a:rPr sz="1650" spc="-4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p.</a:t>
            </a:r>
            <a:r>
              <a:rPr sz="1650" spc="-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24</a:t>
            </a:r>
            <a:r>
              <a:rPr sz="1650" spc="-4" baseline="5270" dirty="0" smtClean="0">
                <a:latin typeface="Arial"/>
                <a:cs typeface="Arial"/>
              </a:rPr>
              <a:t> </a:t>
            </a:r>
            <a:r>
              <a:rPr sz="1650" spc="14" baseline="5270" dirty="0" smtClean="0">
                <a:latin typeface="Arial"/>
                <a:cs typeface="Arial"/>
              </a:rPr>
              <a:t>f</a:t>
            </a:r>
            <a:r>
              <a:rPr sz="1650" spc="0" baseline="5270" dirty="0" smtClean="0">
                <a:latin typeface="Arial"/>
                <a:cs typeface="Arial"/>
              </a:rPr>
              <a:t>or</a:t>
            </a:r>
            <a:r>
              <a:rPr sz="1650" spc="-2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n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4" baseline="5270" dirty="0" smtClean="0">
                <a:latin typeface="Arial"/>
                <a:cs typeface="Arial"/>
              </a:rPr>
              <a:t>rm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-4" baseline="5270" dirty="0" smtClean="0">
                <a:latin typeface="Arial"/>
                <a:cs typeface="Arial"/>
              </a:rPr>
              <a:t>li</a:t>
            </a:r>
            <a:r>
              <a:rPr sz="1650" spc="-9" baseline="5270" dirty="0" smtClean="0">
                <a:latin typeface="Arial"/>
                <a:cs typeface="Arial"/>
              </a:rPr>
              <a:t>z</a:t>
            </a:r>
            <a:r>
              <a:rPr sz="1650" spc="0" baseline="5270" dirty="0" smtClean="0">
                <a:latin typeface="Arial"/>
                <a:cs typeface="Arial"/>
              </a:rPr>
              <a:t>ed</a:t>
            </a:r>
            <a:r>
              <a:rPr sz="1650" spc="9" baseline="5270" dirty="0" smtClean="0">
                <a:latin typeface="Arial"/>
                <a:cs typeface="Arial"/>
              </a:rPr>
              <a:t> </a:t>
            </a:r>
            <a:r>
              <a:rPr sz="1650" spc="-9" baseline="5270" dirty="0" smtClean="0">
                <a:latin typeface="Arial"/>
                <a:cs typeface="Arial"/>
              </a:rPr>
              <a:t>(</a:t>
            </a:r>
            <a:r>
              <a:rPr sz="1650" spc="34" baseline="5270" dirty="0" smtClean="0">
                <a:latin typeface="Arial"/>
                <a:cs typeface="Arial"/>
              </a:rPr>
              <a:t>W</a:t>
            </a:r>
            <a:r>
              <a:rPr sz="1650" spc="-4" baseline="5270" dirty="0" smtClean="0">
                <a:latin typeface="Arial"/>
                <a:cs typeface="Arial"/>
              </a:rPr>
              <a:t>/</a:t>
            </a:r>
            <a:r>
              <a:rPr sz="1650" spc="0" baseline="5270" dirty="0" smtClean="0">
                <a:latin typeface="Arial"/>
                <a:cs typeface="Arial"/>
              </a:rPr>
              <a:t>L</a:t>
            </a:r>
            <a:r>
              <a:rPr sz="1650" spc="-5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1) </a:t>
            </a:r>
            <a:r>
              <a:rPr sz="1650" spc="-4" baseline="5270" dirty="0" smtClean="0">
                <a:latin typeface="Arial"/>
                <a:cs typeface="Arial"/>
              </a:rPr>
              <a:t>R</a:t>
            </a:r>
            <a:r>
              <a:rPr sz="1050" spc="0" baseline="-12423" dirty="0" smtClean="0">
                <a:latin typeface="Arial"/>
                <a:cs typeface="Arial"/>
              </a:rPr>
              <a:t>eq</a:t>
            </a:r>
            <a:r>
              <a:rPr sz="1050" spc="150" baseline="-12423" dirty="0" smtClean="0">
                <a:latin typeface="Arial"/>
                <a:cs typeface="Arial"/>
              </a:rPr>
              <a:t> </a:t>
            </a:r>
            <a:r>
              <a:rPr sz="1650" spc="-9" baseline="5270" dirty="0" smtClean="0">
                <a:latin typeface="Arial"/>
                <a:cs typeface="Arial"/>
              </a:rPr>
              <a:t>v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-4" baseline="5270" dirty="0" smtClean="0">
                <a:latin typeface="Arial"/>
                <a:cs typeface="Arial"/>
              </a:rPr>
              <a:t>l</a:t>
            </a:r>
            <a:r>
              <a:rPr sz="1650" spc="0" baseline="5270" dirty="0" smtClean="0">
                <a:latin typeface="Arial"/>
                <a:cs typeface="Arial"/>
              </a:rPr>
              <a:t>u</a:t>
            </a:r>
            <a:r>
              <a:rPr sz="1650" spc="-4" baseline="5270" dirty="0" smtClean="0">
                <a:latin typeface="Arial"/>
                <a:cs typeface="Arial"/>
              </a:rPr>
              <a:t>e</a:t>
            </a:r>
            <a:r>
              <a:rPr sz="1650" spc="0" baseline="5270" dirty="0" smtClean="0">
                <a:latin typeface="Arial"/>
                <a:cs typeface="Arial"/>
              </a:rPr>
              <a:t>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852" y="5367072"/>
            <a:ext cx="4847529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op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ati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28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om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ati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852" y="5953812"/>
            <a:ext cx="4848770" cy="618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264"/>
              </a:lnSpc>
              <a:spcBef>
                <a:spcPts val="25"/>
              </a:spcBef>
            </a:pP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ote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ersho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ated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al</a:t>
            </a:r>
            <a:r>
              <a:rPr sz="1100" spc="0" dirty="0" smtClean="0">
                <a:latin typeface="Arial"/>
                <a:cs typeface="Arial"/>
              </a:rPr>
              <a:t>s.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sed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14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ces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 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9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at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nod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9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4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9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4" dirty="0" smtClean="0">
                <a:latin typeface="Arial"/>
                <a:cs typeface="Arial"/>
              </a:rPr>
              <a:t> 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-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st</a:t>
            </a:r>
            <a:r>
              <a:rPr sz="1100" spc="-9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rs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to 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ct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</a:t>
            </a:r>
            <a:r>
              <a:rPr sz="1100" spc="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4852" y="6842685"/>
            <a:ext cx="4846042" cy="316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se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ersho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ff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59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1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x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hy</a:t>
            </a:r>
            <a:r>
              <a:rPr sz="1100" spc="4" dirty="0" smtClean="0">
                <a:latin typeface="Arial"/>
                <a:cs typeface="Arial"/>
              </a:rPr>
              <a:t> 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ated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estima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5825" y="736473"/>
            <a:ext cx="5014976" cy="3760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885825" y="736600"/>
            <a:ext cx="5014976" cy="376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5825" y="736473"/>
            <a:ext cx="5014976" cy="3760851"/>
          </a:xfrm>
          <a:custGeom>
            <a:avLst/>
            <a:gdLst/>
            <a:ahLst/>
            <a:cxnLst/>
            <a:rect l="l" t="t" r="r" b="b"/>
            <a:pathLst>
              <a:path w="5014976" h="3760851">
                <a:moveTo>
                  <a:pt x="0" y="3760851"/>
                </a:moveTo>
                <a:lnTo>
                  <a:pt x="5014976" y="3760851"/>
                </a:lnTo>
                <a:lnTo>
                  <a:pt x="5014976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4852" y="4780332"/>
            <a:ext cx="4847756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x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5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14" dirty="0" smtClean="0">
                <a:latin typeface="Arial"/>
                <a:cs typeface="Arial"/>
              </a:rPr>
              <a:t>4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2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050" spc="0" baseline="-20705" dirty="0" smtClean="0">
                <a:latin typeface="Arial"/>
                <a:cs typeface="Arial"/>
              </a:rPr>
              <a:t>eqn </a:t>
            </a:r>
            <a:r>
              <a:rPr sz="1050" spc="11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on.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ass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y satu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ati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n.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6352" y="5133006"/>
            <a:ext cx="535395" cy="183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55"/>
              </a:lnSpc>
              <a:spcBef>
                <a:spcPts val="67"/>
              </a:spcBef>
            </a:pPr>
            <a:r>
              <a:rPr sz="1650" u="sng" spc="0" baseline="5270" dirty="0" smtClean="0">
                <a:latin typeface="Times New Roman"/>
                <a:cs typeface="Times New Roman"/>
              </a:rPr>
              <a:t>3</a:t>
            </a:r>
            <a:r>
              <a:rPr sz="1650" spc="6" baseline="5270" dirty="0" smtClean="0">
                <a:latin typeface="Times New Roman"/>
                <a:cs typeface="Times New Roman"/>
              </a:rPr>
              <a:t> </a:t>
            </a:r>
            <a:r>
              <a:rPr sz="1650" u="sng" spc="-79" baseline="-2635" dirty="0" smtClean="0">
                <a:latin typeface="Times New Roman"/>
                <a:cs typeface="Times New Roman"/>
              </a:rPr>
              <a:t> </a:t>
            </a:r>
            <a:r>
              <a:rPr sz="1650" i="1" u="sng" spc="0" baseline="-2635" dirty="0" smtClean="0">
                <a:latin typeface="Times New Roman"/>
                <a:cs typeface="Times New Roman"/>
              </a:rPr>
              <a:t>V</a:t>
            </a:r>
            <a:r>
              <a:rPr sz="1650" u="sng" spc="-75" baseline="-2635" dirty="0" smtClean="0">
                <a:latin typeface="Times New Roman"/>
                <a:cs typeface="Times New Roman"/>
              </a:rPr>
              <a:t> </a:t>
            </a:r>
            <a:r>
              <a:rPr sz="1050" i="1" u="sng" spc="-14" baseline="-8282" dirty="0" smtClean="0">
                <a:latin typeface="Times New Roman"/>
                <a:cs typeface="Times New Roman"/>
              </a:rPr>
              <a:t>DD</a:t>
            </a:r>
            <a:r>
              <a:rPr sz="1050" u="sng" spc="0" baseline="-8282" dirty="0" smtClean="0">
                <a:latin typeface="Times New Roman"/>
                <a:cs typeface="Times New Roman"/>
              </a:rPr>
              <a:t> </a:t>
            </a:r>
            <a:r>
              <a:rPr sz="1050" u="sng" spc="17" baseline="-8282" dirty="0" smtClean="0">
                <a:latin typeface="Times New Roman"/>
                <a:cs typeface="Times New Roman"/>
              </a:rPr>
              <a:t> </a:t>
            </a:r>
            <a:r>
              <a:rPr sz="1050" spc="-29" baseline="-8282" dirty="0" smtClean="0">
                <a:latin typeface="Times New Roman"/>
                <a:cs typeface="Times New Roman"/>
              </a:rPr>
              <a:t> </a:t>
            </a:r>
            <a:r>
              <a:rPr sz="1650" spc="0" baseline="2473" dirty="0" smtClean="0">
                <a:latin typeface="Symbol"/>
                <a:cs typeface="Symbol"/>
              </a:rPr>
              <a:t>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0134" y="5133006"/>
            <a:ext cx="118143" cy="36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2">
              <a:lnSpc>
                <a:spcPts val="1225"/>
              </a:lnSpc>
              <a:spcBef>
                <a:spcPts val="61"/>
              </a:spcBef>
            </a:pPr>
            <a:r>
              <a:rPr sz="1100" u="sng" spc="0" dirty="0" smtClean="0">
                <a:latin typeface="Times New Roman"/>
                <a:cs typeface="Times New Roman"/>
              </a:rPr>
              <a:t>7</a:t>
            </a:r>
            <a:endParaRPr sz="1100">
              <a:latin typeface="Times New Roman"/>
              <a:cs typeface="Times New Roman"/>
            </a:endParaRPr>
          </a:p>
          <a:p>
            <a:pPr marL="13002">
              <a:lnSpc>
                <a:spcPct val="95825"/>
              </a:lnSpc>
              <a:spcBef>
                <a:spcPts val="228"/>
              </a:spcBef>
            </a:pPr>
            <a:r>
              <a:rPr sz="1100" spc="0" dirty="0" smtClean="0">
                <a:latin typeface="Times New Roman"/>
                <a:cs typeface="Times New Roman"/>
              </a:rPr>
              <a:t>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2386" y="5139781"/>
            <a:ext cx="101264" cy="165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5"/>
              </a:lnSpc>
              <a:spcBef>
                <a:spcPts val="62"/>
              </a:spcBef>
            </a:pPr>
            <a:r>
              <a:rPr sz="1100" spc="0" dirty="0" smtClean="0">
                <a:latin typeface="Symbol"/>
                <a:cs typeface="Symbol"/>
              </a:rPr>
              <a:t>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7864" y="5212606"/>
            <a:ext cx="424798" cy="2991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1290"/>
              </a:lnSpc>
              <a:spcBef>
                <a:spcPts val="64"/>
              </a:spcBef>
            </a:pPr>
            <a:r>
              <a:rPr sz="1150" dirty="0" smtClean="0">
                <a:latin typeface="Symbol"/>
                <a:cs typeface="Symbol"/>
              </a:rPr>
              <a:t></a:t>
            </a:r>
            <a:r>
              <a:rPr sz="1150" spc="-200" dirty="0" smtClean="0">
                <a:latin typeface="Times New Roman"/>
                <a:cs typeface="Times New Roman"/>
              </a:rPr>
              <a:t> </a:t>
            </a:r>
            <a:r>
              <a:rPr sz="1650" i="1" spc="0" baseline="-7905" dirty="0" smtClean="0">
                <a:latin typeface="Times New Roman"/>
                <a:cs typeface="Times New Roman"/>
              </a:rPr>
              <a:t>V</a:t>
            </a:r>
            <a:r>
              <a:rPr sz="1650" i="1" spc="-71" baseline="-7905" dirty="0" smtClean="0">
                <a:latin typeface="Times New Roman"/>
                <a:cs typeface="Times New Roman"/>
              </a:rPr>
              <a:t> </a:t>
            </a:r>
            <a:r>
              <a:rPr sz="1050" i="1" spc="-14" baseline="-20705" dirty="0" smtClean="0">
                <a:latin typeface="Times New Roman"/>
                <a:cs typeface="Times New Roman"/>
              </a:rPr>
              <a:t>D</a:t>
            </a:r>
            <a:r>
              <a:rPr sz="1050" i="1" spc="0" baseline="-20705" dirty="0" smtClean="0">
                <a:latin typeface="Times New Roman"/>
                <a:cs typeface="Times New Roman"/>
              </a:rPr>
              <a:t>D</a:t>
            </a:r>
            <a:r>
              <a:rPr sz="1050" i="1" spc="-39" baseline="-20705" dirty="0" smtClean="0">
                <a:latin typeface="Times New Roman"/>
                <a:cs typeface="Times New Roman"/>
              </a:rPr>
              <a:t> </a:t>
            </a:r>
            <a:r>
              <a:rPr sz="1650" spc="0" baseline="-4947" dirty="0" smtClean="0">
                <a:latin typeface="Symbol"/>
                <a:cs typeface="Symbol"/>
              </a:rPr>
              <a:t></a:t>
            </a:r>
            <a:endParaRPr sz="1100">
              <a:latin typeface="Symbol"/>
              <a:cs typeface="Symbol"/>
            </a:endParaRPr>
          </a:p>
          <a:p>
            <a:pPr marR="12700" algn="r">
              <a:lnSpc>
                <a:spcPts val="1010"/>
              </a:lnSpc>
            </a:pPr>
            <a:r>
              <a:rPr sz="1650" spc="0" baseline="2473" dirty="0" smtClean="0">
                <a:latin typeface="Symbol"/>
                <a:cs typeface="Symbol"/>
              </a:rPr>
              <a:t>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4501" y="5219077"/>
            <a:ext cx="379045" cy="186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5"/>
              </a:lnSpc>
              <a:spcBef>
                <a:spcPts val="70"/>
              </a:spcBef>
            </a:pPr>
            <a:r>
              <a:rPr sz="1650" i="1" spc="19" baseline="-2635" dirty="0" smtClean="0">
                <a:latin typeface="Times New Roman"/>
                <a:cs typeface="Times New Roman"/>
              </a:rPr>
              <a:t>R</a:t>
            </a:r>
            <a:r>
              <a:rPr sz="1050" i="1" spc="-19" baseline="-8282" dirty="0" smtClean="0">
                <a:latin typeface="Times New Roman"/>
                <a:cs typeface="Times New Roman"/>
              </a:rPr>
              <a:t>e</a:t>
            </a:r>
            <a:r>
              <a:rPr sz="1050" i="1" spc="39" baseline="-8282" dirty="0" smtClean="0">
                <a:latin typeface="Times New Roman"/>
                <a:cs typeface="Times New Roman"/>
              </a:rPr>
              <a:t>q</a:t>
            </a:r>
            <a:r>
              <a:rPr sz="1050" i="1" spc="0" baseline="-8282" dirty="0" smtClean="0">
                <a:latin typeface="Times New Roman"/>
                <a:cs typeface="Times New Roman"/>
              </a:rPr>
              <a:t>n</a:t>
            </a:r>
            <a:r>
              <a:rPr sz="1050" i="1" spc="73" baseline="-8282" dirty="0" smtClean="0">
                <a:latin typeface="Times New Roman"/>
                <a:cs typeface="Times New Roman"/>
              </a:rPr>
              <a:t> </a:t>
            </a:r>
            <a:r>
              <a:rPr sz="1650" spc="0" baseline="4947" dirty="0" smtClean="0">
                <a:latin typeface="Symbol"/>
                <a:cs typeface="Symbol"/>
              </a:rPr>
              <a:t>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7829" y="5219077"/>
            <a:ext cx="264931" cy="175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100" dirty="0" smtClean="0">
                <a:latin typeface="Symbol"/>
                <a:cs typeface="Symbol"/>
              </a:rPr>
              <a:t></a:t>
            </a:r>
            <a:r>
              <a:rPr sz="1650" baseline="2635" dirty="0" smtClean="0">
                <a:latin typeface="Times New Roman"/>
                <a:cs typeface="Times New Roman"/>
              </a:rPr>
              <a:t>1</a:t>
            </a:r>
            <a:r>
              <a:rPr sz="1650" spc="-175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473" dirty="0" smtClean="0">
                <a:latin typeface="Symbol"/>
                <a:cs typeface="Symbol"/>
              </a:rPr>
              <a:t>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6352" y="5330943"/>
            <a:ext cx="535534" cy="183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7905" dirty="0" smtClean="0">
                <a:latin typeface="Times New Roman"/>
                <a:cs typeface="Times New Roman"/>
              </a:rPr>
              <a:t>4</a:t>
            </a:r>
            <a:r>
              <a:rPr sz="1650" spc="75" baseline="7905" dirty="0" smtClean="0"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latin typeface="Times New Roman"/>
                <a:cs typeface="Times New Roman"/>
              </a:rPr>
              <a:t>I</a:t>
            </a:r>
            <a:r>
              <a:rPr sz="1100" i="1" spc="-107" dirty="0" smtClean="0">
                <a:latin typeface="Times New Roman"/>
                <a:cs typeface="Times New Roman"/>
              </a:rPr>
              <a:t> </a:t>
            </a:r>
            <a:r>
              <a:rPr sz="1050" i="1" spc="-14" baseline="-8282" dirty="0" smtClean="0">
                <a:latin typeface="Times New Roman"/>
                <a:cs typeface="Times New Roman"/>
              </a:rPr>
              <a:t>D</a:t>
            </a:r>
            <a:r>
              <a:rPr sz="1050" i="1" spc="39" baseline="-8282" dirty="0" smtClean="0">
                <a:latin typeface="Times New Roman"/>
                <a:cs typeface="Times New Roman"/>
              </a:rPr>
              <a:t>S</a:t>
            </a:r>
            <a:r>
              <a:rPr sz="1050" i="1" spc="-39" baseline="-8282" dirty="0" smtClean="0">
                <a:latin typeface="Times New Roman"/>
                <a:cs typeface="Times New Roman"/>
              </a:rPr>
              <a:t>A</a:t>
            </a:r>
            <a:r>
              <a:rPr sz="1050" i="1" spc="0" baseline="-8282" dirty="0" smtClean="0">
                <a:latin typeface="Times New Roman"/>
                <a:cs typeface="Times New Roman"/>
              </a:rPr>
              <a:t>T</a:t>
            </a:r>
            <a:r>
              <a:rPr sz="1050" i="1" spc="128" baseline="-82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Symbol"/>
                <a:cs typeface="Symbol"/>
              </a:rPr>
              <a:t>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4852" y="5583555"/>
            <a:ext cx="1225428" cy="455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913">
              <a:lnSpc>
                <a:spcPts val="1250"/>
              </a:lnSpc>
              <a:spcBef>
                <a:spcPts val="62"/>
              </a:spcBef>
            </a:pP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Symbol"/>
                <a:cs typeface="Symbol"/>
              </a:rPr>
              <a:t></a:t>
            </a:r>
            <a:r>
              <a:rPr sz="1100" spc="19" dirty="0" smtClean="0">
                <a:latin typeface="Times New Roman"/>
                <a:cs typeface="Times New Roman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643590">
              <a:lnSpc>
                <a:spcPct val="100000"/>
              </a:lnSpc>
              <a:spcBef>
                <a:spcPts val="247"/>
              </a:spcBef>
              <a:tabLst>
                <a:tab pos="1168400" algn="l"/>
              </a:tabLst>
            </a:pPr>
            <a:r>
              <a:rPr sz="1650" baseline="-34629" dirty="0" smtClean="0">
                <a:latin typeface="Symbol"/>
                <a:cs typeface="Symbol"/>
              </a:rPr>
              <a:t></a:t>
            </a:r>
            <a:r>
              <a:rPr sz="1650" spc="64" baseline="-36893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3</a:t>
            </a:r>
            <a:r>
              <a:rPr sz="1100" spc="-50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6875" y="5804499"/>
            <a:ext cx="284766" cy="165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0"/>
              </a:lnSpc>
              <a:spcBef>
                <a:spcPts val="61"/>
              </a:spcBef>
            </a:pPr>
            <a:r>
              <a:rPr sz="1100" i="1" spc="0" dirty="0" smtClean="0">
                <a:latin typeface="Times New Roman"/>
                <a:cs typeface="Times New Roman"/>
              </a:rPr>
              <a:t>V</a:t>
            </a:r>
            <a:r>
              <a:rPr sz="1100" i="1" spc="-73" dirty="0" smtClean="0">
                <a:latin typeface="Times New Roman"/>
                <a:cs typeface="Times New Roman"/>
              </a:rPr>
              <a:t> </a:t>
            </a:r>
            <a:r>
              <a:rPr sz="1050" i="1" spc="-14" baseline="-8282" dirty="0" smtClean="0">
                <a:latin typeface="Times New Roman"/>
                <a:cs typeface="Times New Roman"/>
              </a:rPr>
              <a:t>DD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4613" y="5894224"/>
            <a:ext cx="270208" cy="165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i="1" spc="25" dirty="0" smtClean="0">
                <a:latin typeface="Times New Roman"/>
                <a:cs typeface="Times New Roman"/>
              </a:rPr>
              <a:t>R</a:t>
            </a:r>
            <a:r>
              <a:rPr sz="1050" i="1" spc="-14" baseline="-4141" dirty="0" smtClean="0">
                <a:latin typeface="Times New Roman"/>
                <a:cs typeface="Times New Roman"/>
              </a:rPr>
              <a:t>e</a:t>
            </a:r>
            <a:r>
              <a:rPr sz="1050" i="1" spc="0" baseline="-4141" dirty="0" smtClean="0">
                <a:latin typeface="Times New Roman"/>
                <a:cs typeface="Times New Roman"/>
              </a:rPr>
              <a:t>q</a:t>
            </a:r>
            <a:r>
              <a:rPr sz="1050" i="1" spc="-129" baseline="-4141" dirty="0" smtClean="0">
                <a:latin typeface="Times New Roman"/>
                <a:cs typeface="Times New Roman"/>
              </a:rPr>
              <a:t> </a:t>
            </a:r>
            <a:r>
              <a:rPr sz="1050" i="1" spc="0" baseline="-4141" dirty="0" smtClean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6578" y="5985149"/>
            <a:ext cx="446859" cy="183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650" spc="0" baseline="5270" dirty="0" smtClean="0">
                <a:latin typeface="Times New Roman"/>
                <a:cs typeface="Times New Roman"/>
              </a:rPr>
              <a:t>4</a:t>
            </a:r>
            <a:r>
              <a:rPr sz="1650" spc="70" baseline="5270" dirty="0" smtClean="0">
                <a:latin typeface="Times New Roman"/>
                <a:cs typeface="Times New Roman"/>
              </a:rPr>
              <a:t> </a:t>
            </a:r>
            <a:r>
              <a:rPr sz="1650" i="1" spc="0" baseline="-2635" dirty="0" smtClean="0">
                <a:latin typeface="Times New Roman"/>
                <a:cs typeface="Times New Roman"/>
              </a:rPr>
              <a:t>I</a:t>
            </a:r>
            <a:r>
              <a:rPr sz="1650" i="1" spc="-114" baseline="-2635" dirty="0" smtClean="0">
                <a:latin typeface="Times New Roman"/>
                <a:cs typeface="Times New Roman"/>
              </a:rPr>
              <a:t> </a:t>
            </a:r>
            <a:r>
              <a:rPr sz="1050" i="1" spc="-14" baseline="-8282" dirty="0" smtClean="0">
                <a:latin typeface="Times New Roman"/>
                <a:cs typeface="Times New Roman"/>
              </a:rPr>
              <a:t>D</a:t>
            </a:r>
            <a:r>
              <a:rPr sz="1050" i="1" spc="0" baseline="-8282" dirty="0" smtClean="0">
                <a:latin typeface="Times New Roman"/>
                <a:cs typeface="Times New Roman"/>
              </a:rPr>
              <a:t>S</a:t>
            </a:r>
            <a:r>
              <a:rPr sz="1050" i="1" spc="-129" baseline="-8282" dirty="0" smtClean="0">
                <a:latin typeface="Times New Roman"/>
                <a:cs typeface="Times New Roman"/>
              </a:rPr>
              <a:t> </a:t>
            </a:r>
            <a:r>
              <a:rPr sz="1050" i="1" spc="-34" baseline="-8282" dirty="0" smtClean="0">
                <a:latin typeface="Times New Roman"/>
                <a:cs typeface="Times New Roman"/>
              </a:rPr>
              <a:t>A</a:t>
            </a:r>
            <a:r>
              <a:rPr sz="1050" i="1" spc="0" baseline="-8282" dirty="0" smtClean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852" y="6457113"/>
            <a:ext cx="4851787" cy="491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302"/>
              </a:lnSpc>
              <a:spcBef>
                <a:spcPts val="160"/>
              </a:spcBef>
            </a:pP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DD  </a:t>
            </a:r>
            <a:r>
              <a:rPr sz="1100" spc="-9" dirty="0" smtClean="0">
                <a:latin typeface="Arial"/>
                <a:cs typeface="Arial"/>
              </a:rPr>
              <a:t>&gt;</a:t>
            </a:r>
            <a:r>
              <a:rPr sz="1100" spc="0" dirty="0" smtClean="0">
                <a:latin typeface="Arial"/>
                <a:cs typeface="Arial"/>
              </a:rPr>
              <a:t>&gt;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8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+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-14" baseline="-20705" dirty="0" smtClean="0">
                <a:latin typeface="Arial"/>
                <a:cs typeface="Arial"/>
              </a:rPr>
              <a:t>D</a:t>
            </a:r>
            <a:r>
              <a:rPr sz="1050" spc="4" baseline="-20705" dirty="0" smtClean="0">
                <a:latin typeface="Arial"/>
                <a:cs typeface="Arial"/>
              </a:rPr>
              <a:t>S</a:t>
            </a:r>
            <a:r>
              <a:rPr sz="1050" spc="-9" baseline="-20705" dirty="0" smtClean="0">
                <a:latin typeface="Arial"/>
                <a:cs typeface="Arial"/>
              </a:rPr>
              <a:t>A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/</a:t>
            </a:r>
            <a:r>
              <a:rPr sz="1100" spc="-1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3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9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y b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comes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rt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all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4" dirty="0" smtClean="0">
                <a:latin typeface="Arial"/>
                <a:cs typeface="Arial"/>
              </a:rPr>
              <a:t> 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9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su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!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-14" baseline="-20705" dirty="0" smtClean="0">
                <a:latin typeface="Arial"/>
                <a:cs typeface="Arial"/>
              </a:rPr>
              <a:t>D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154" baseline="-2070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&gt;</a:t>
            </a:r>
            <a:r>
              <a:rPr sz="1100" spc="0" dirty="0" smtClean="0">
                <a:latin typeface="Arial"/>
                <a:cs typeface="Arial"/>
              </a:rPr>
              <a:t>&gt;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+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-9" baseline="-20705" dirty="0" smtClean="0">
                <a:latin typeface="Arial"/>
                <a:cs typeface="Arial"/>
              </a:rPr>
              <a:t>S</a:t>
            </a:r>
            <a:r>
              <a:rPr sz="1050" spc="4" baseline="-20705" dirty="0" smtClean="0">
                <a:latin typeface="Arial"/>
                <a:cs typeface="Arial"/>
              </a:rPr>
              <a:t>A</a:t>
            </a:r>
            <a:r>
              <a:rPr sz="1050" spc="-4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9" dirty="0" smtClean="0">
                <a:latin typeface="Arial"/>
                <a:cs typeface="Arial"/>
              </a:rPr>
              <a:t>/</a:t>
            </a:r>
            <a:r>
              <a:rPr sz="1100" spc="-1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, 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050" spc="0" baseline="-20705" dirty="0" smtClean="0">
                <a:latin typeface="Arial"/>
                <a:cs typeface="Arial"/>
              </a:rPr>
              <a:t>DS</a:t>
            </a:r>
            <a:r>
              <a:rPr sz="1050" spc="4" baseline="-20705" dirty="0" smtClean="0">
                <a:latin typeface="Arial"/>
                <a:cs typeface="Arial"/>
              </a:rPr>
              <a:t>A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65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3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/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)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k</a:t>
            </a:r>
            <a:r>
              <a:rPr sz="1100" spc="-4" dirty="0" smtClean="0">
                <a:latin typeface="Arial"/>
                <a:cs typeface="Arial"/>
              </a:rPr>
              <a:t>’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DS</a:t>
            </a:r>
            <a:r>
              <a:rPr sz="1050" spc="4" baseline="-20705" dirty="0" smtClean="0">
                <a:latin typeface="Arial"/>
                <a:cs typeface="Arial"/>
              </a:rPr>
              <a:t>A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4" baseline="-20705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DD </a:t>
            </a:r>
            <a:r>
              <a:rPr sz="1050" spc="22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41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4" dirty="0" smtClean="0">
                <a:latin typeface="Arial"/>
                <a:cs typeface="Arial"/>
              </a:rPr>
              <a:t> V</a:t>
            </a:r>
            <a:r>
              <a:rPr sz="1050" spc="0" baseline="-20705" dirty="0" smtClean="0">
                <a:latin typeface="Arial"/>
                <a:cs typeface="Arial"/>
              </a:rPr>
              <a:t>DS</a:t>
            </a:r>
            <a:r>
              <a:rPr sz="1050" spc="4" baseline="-20705" dirty="0" smtClean="0">
                <a:latin typeface="Arial"/>
                <a:cs typeface="Arial"/>
              </a:rPr>
              <a:t>A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4" baseline="-20705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/</a:t>
            </a:r>
            <a:r>
              <a:rPr sz="1100" spc="0" dirty="0" smtClean="0">
                <a:latin typeface="Arial"/>
                <a:cs typeface="Arial"/>
              </a:rPr>
              <a:t>2)</a:t>
            </a:r>
            <a:r>
              <a:rPr sz="1100" spc="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Symbol"/>
                <a:cs typeface="Symbol"/>
              </a:rPr>
              <a:t></a:t>
            </a:r>
            <a:r>
              <a:rPr sz="1100" spc="19" dirty="0" smtClean="0">
                <a:latin typeface="Times New Roman"/>
                <a:cs typeface="Times New Roman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3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/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)</a:t>
            </a:r>
            <a:r>
              <a:rPr sz="1050" spc="4" baseline="-20705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k</a:t>
            </a:r>
            <a:r>
              <a:rPr sz="1100" spc="-4" dirty="0" smtClean="0">
                <a:latin typeface="Arial"/>
                <a:cs typeface="Arial"/>
              </a:rPr>
              <a:t>’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DS</a:t>
            </a:r>
            <a:r>
              <a:rPr sz="1050" spc="4" baseline="-20705" dirty="0" smtClean="0">
                <a:latin typeface="Arial"/>
                <a:cs typeface="Arial"/>
              </a:rPr>
              <a:t>A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4" baseline="-20705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DD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852" y="7194729"/>
            <a:ext cx="2227877" cy="190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L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-14" baseline="5270" dirty="0" smtClean="0">
                <a:latin typeface="Arial"/>
                <a:cs typeface="Arial"/>
              </a:rPr>
              <a:t>w</a:t>
            </a:r>
            <a:r>
              <a:rPr sz="1650" spc="0" baseline="5270" dirty="0" smtClean="0">
                <a:latin typeface="Arial"/>
                <a:cs typeface="Arial"/>
              </a:rPr>
              <a:t>eri</a:t>
            </a:r>
            <a:r>
              <a:rPr sz="1650" spc="-4" baseline="5270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g</a:t>
            </a:r>
            <a:r>
              <a:rPr sz="1650" spc="4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DD</a:t>
            </a:r>
            <a:r>
              <a:rPr sz="1050" spc="144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</a:t>
            </a:r>
            <a:r>
              <a:rPr sz="1650" spc="-4" baseline="5270" dirty="0" smtClean="0">
                <a:latin typeface="Arial"/>
                <a:cs typeface="Arial"/>
              </a:rPr>
              <a:t>l</a:t>
            </a:r>
            <a:r>
              <a:rPr sz="1650" spc="0" baseline="5270" dirty="0" smtClean="0">
                <a:latin typeface="Arial"/>
                <a:cs typeface="Arial"/>
              </a:rPr>
              <a:t>o</a:t>
            </a:r>
            <a:r>
              <a:rPr sz="1650" spc="-19" baseline="5270" dirty="0" smtClean="0">
                <a:latin typeface="Arial"/>
                <a:cs typeface="Arial"/>
              </a:rPr>
              <a:t>w</a:t>
            </a:r>
            <a:r>
              <a:rPr sz="1650" spc="0" baseline="5270" dirty="0" smtClean="0">
                <a:latin typeface="Arial"/>
                <a:cs typeface="Arial"/>
              </a:rPr>
              <a:t>s</a:t>
            </a:r>
            <a:r>
              <a:rPr sz="1650" spc="1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-14" baseline="5270" dirty="0" smtClean="0">
                <a:latin typeface="Arial"/>
                <a:cs typeface="Arial"/>
              </a:rPr>
              <a:t>w</a:t>
            </a:r>
            <a:r>
              <a:rPr sz="1650" spc="0" baseline="5270" dirty="0" smtClean="0">
                <a:latin typeface="Arial"/>
                <a:cs typeface="Arial"/>
              </a:rPr>
              <a:t>n</a:t>
            </a:r>
            <a:r>
              <a:rPr sz="1650" spc="14" baseline="5270" dirty="0" smtClean="0">
                <a:latin typeface="Arial"/>
                <a:cs typeface="Arial"/>
              </a:rPr>
              <a:t> </a:t>
            </a:r>
            <a:r>
              <a:rPr sz="1650" spc="4" baseline="5270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he</a:t>
            </a:r>
            <a:r>
              <a:rPr sz="1650" spc="-19" baseline="5270" dirty="0" smtClean="0">
                <a:latin typeface="Arial"/>
                <a:cs typeface="Arial"/>
              </a:rPr>
              <a:t> </a:t>
            </a:r>
            <a:r>
              <a:rPr sz="1650" spc="9" baseline="5270" dirty="0" smtClean="0">
                <a:latin typeface="Arial"/>
                <a:cs typeface="Arial"/>
              </a:rPr>
              <a:t>g</a:t>
            </a:r>
            <a:r>
              <a:rPr sz="1650" spc="0" baseline="5270" dirty="0" smtClean="0">
                <a:latin typeface="Arial"/>
                <a:cs typeface="Arial"/>
              </a:rPr>
              <a:t>at</a:t>
            </a:r>
            <a:r>
              <a:rPr sz="1650" spc="4" baseline="5270" dirty="0" smtClean="0">
                <a:latin typeface="Arial"/>
                <a:cs typeface="Arial"/>
              </a:rPr>
              <a:t>e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5825" y="736473"/>
            <a:ext cx="5014976" cy="3760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839066" y="5772574"/>
            <a:ext cx="3146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704</Words>
  <Application>Microsoft Office PowerPoint</Application>
  <PresentationFormat>Custom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DR.Ahmed Saker 2o1O</cp:lastModifiedBy>
  <cp:revision>4</cp:revision>
  <dcterms:modified xsi:type="dcterms:W3CDTF">2018-11-12T19:57:53Z</dcterms:modified>
</cp:coreProperties>
</file>